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5.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9.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1.xml" ContentType="application/vnd.openxmlformats-officedocument.theme+xml"/>
  <Override PartName="/ppt/tags/tag2.xml" ContentType="application/vnd.openxmlformats-officedocument.presentationml.tags+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1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Override1.xml" ContentType="application/vnd.openxmlformats-officedocument.themeOverride+xml"/>
  <Override PartName="/ppt/tags/tag12.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473" r:id="rId5"/>
    <p:sldMasterId id="2147484509" r:id="rId6"/>
    <p:sldMasterId id="2147484554" r:id="rId7"/>
    <p:sldMasterId id="2147484589" r:id="rId8"/>
    <p:sldMasterId id="2147484614" r:id="rId9"/>
    <p:sldMasterId id="2147484628" r:id="rId10"/>
    <p:sldMasterId id="2147484649" r:id="rId11"/>
    <p:sldMasterId id="2147484670" r:id="rId12"/>
    <p:sldMasterId id="2147484692" r:id="rId13"/>
    <p:sldMasterId id="2147484717" r:id="rId14"/>
    <p:sldMasterId id="2147484743" r:id="rId15"/>
  </p:sldMasterIdLst>
  <p:notesMasterIdLst>
    <p:notesMasterId r:id="rId46"/>
  </p:notesMasterIdLst>
  <p:handoutMasterIdLst>
    <p:handoutMasterId r:id="rId47"/>
  </p:handoutMasterIdLst>
  <p:sldIdLst>
    <p:sldId id="393" r:id="rId16"/>
    <p:sldId id="394" r:id="rId17"/>
    <p:sldId id="395" r:id="rId18"/>
    <p:sldId id="396" r:id="rId19"/>
    <p:sldId id="388" r:id="rId20"/>
    <p:sldId id="362" r:id="rId21"/>
    <p:sldId id="364" r:id="rId22"/>
    <p:sldId id="365" r:id="rId23"/>
    <p:sldId id="391" r:id="rId24"/>
    <p:sldId id="392" r:id="rId25"/>
    <p:sldId id="366" r:id="rId26"/>
    <p:sldId id="360" r:id="rId27"/>
    <p:sldId id="371" r:id="rId28"/>
    <p:sldId id="382" r:id="rId29"/>
    <p:sldId id="369" r:id="rId30"/>
    <p:sldId id="370" r:id="rId31"/>
    <p:sldId id="398" r:id="rId32"/>
    <p:sldId id="372" r:id="rId33"/>
    <p:sldId id="376" r:id="rId34"/>
    <p:sldId id="373" r:id="rId35"/>
    <p:sldId id="399" r:id="rId36"/>
    <p:sldId id="377" r:id="rId37"/>
    <p:sldId id="400" r:id="rId38"/>
    <p:sldId id="401" r:id="rId39"/>
    <p:sldId id="402" r:id="rId40"/>
    <p:sldId id="380" r:id="rId41"/>
    <p:sldId id="375" r:id="rId42"/>
    <p:sldId id="390" r:id="rId43"/>
    <p:sldId id="397" r:id="rId44"/>
    <p:sldId id="378" r:id="rId45"/>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Architect" id="{D98F036E-377D-4707-A1D4-B17ED7C83651}">
          <p14:sldIdLst>
            <p14:sldId id="393"/>
            <p14:sldId id="394"/>
            <p14:sldId id="395"/>
            <p14:sldId id="396"/>
            <p14:sldId id="388"/>
          </p14:sldIdLst>
        </p14:section>
        <p14:section name="What is DevOps?" id="{97BCC1E6-4956-41A2-B0AD-D9AB40DD30C7}">
          <p14:sldIdLst>
            <p14:sldId id="362"/>
            <p14:sldId id="364"/>
            <p14:sldId id="365"/>
            <p14:sldId id="391"/>
            <p14:sldId id="392"/>
          </p14:sldIdLst>
        </p14:section>
        <p14:section name="DevOps with VSTS" id="{AEDFEB8A-3D80-45CD-AA8B-60CDF8F8DFE1}">
          <p14:sldIdLst>
            <p14:sldId id="366"/>
            <p14:sldId id="360"/>
            <p14:sldId id="371"/>
            <p14:sldId id="382"/>
          </p14:sldIdLst>
        </p14:section>
        <p14:section name="Security" id="{52D12DF2-E537-4826-8D3B-298D76CC08C5}">
          <p14:sldIdLst>
            <p14:sldId id="369"/>
            <p14:sldId id="370"/>
            <p14:sldId id="398"/>
          </p14:sldIdLst>
        </p14:section>
        <p14:section name="Customer Stories" id="{33545C84-B12C-4D06-BE48-A863C832D1EA}">
          <p14:sldIdLst>
            <p14:sldId id="372"/>
            <p14:sldId id="376"/>
            <p14:sldId id="373"/>
          </p14:sldIdLst>
        </p14:section>
        <p14:section name="Resources" id="{84281773-BB01-4A23-B15A-6C1C3894D70F}">
          <p14:sldIdLst>
            <p14:sldId id="399"/>
            <p14:sldId id="377"/>
            <p14:sldId id="400"/>
            <p14:sldId id="401"/>
            <p14:sldId id="402"/>
            <p14:sldId id="380"/>
            <p14:sldId id="375"/>
            <p14:sldId id="390"/>
            <p14:sldId id="397"/>
          </p14:sldIdLst>
        </p14:section>
        <p14:section name="Wrap up" id="{ADD1BFC6-04EB-44BA-9459-A0DFEAD6BF23}">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ichael Köster" initials="MK" lastIdx="6" clrIdx="2">
    <p:extLst>
      <p:ext uri="{19B8F6BF-5375-455C-9EA6-DF929625EA0E}">
        <p15:presenceInfo xmlns:p15="http://schemas.microsoft.com/office/powerpoint/2012/main" userId="S-1-5-21-1721254763-462695806-1538882281-1180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2050"/>
    <a:srgbClr val="0078D7"/>
    <a:srgbClr val="E6E6E6"/>
    <a:srgbClr val="68217A"/>
    <a:srgbClr val="5C2D91"/>
    <a:srgbClr val="D69900"/>
    <a:srgbClr val="F5F5F5"/>
    <a:srgbClr val="505050"/>
    <a:srgbClr val="198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67070" autoAdjust="0"/>
  </p:normalViewPr>
  <p:slideViewPr>
    <p:cSldViewPr snapToGrid="0">
      <p:cViewPr varScale="1">
        <p:scale>
          <a:sx n="73" d="100"/>
          <a:sy n="73" d="100"/>
        </p:scale>
        <p:origin x="792" y="62"/>
      </p:cViewPr>
      <p:guideLst/>
    </p:cSldViewPr>
  </p:slideViewPr>
  <p:notesTextViewPr>
    <p:cViewPr>
      <p:scale>
        <a:sx n="3" d="2"/>
        <a:sy n="3" d="2"/>
      </p:scale>
      <p:origin x="0" y="0"/>
    </p:cViewPr>
  </p:notesTextViewPr>
  <p:sorterViewPr>
    <p:cViewPr>
      <p:scale>
        <a:sx n="14553" d="20000"/>
        <a:sy n="14553" d="20000"/>
      </p:scale>
      <p:origin x="0" y="-346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A2A5BE90-5E9B-4106-AA4A-3AABD79A4A1B}"/>
    <pc:docChg chg="undo custSel addSld delSld modSld sldOrd modSection">
      <pc:chgData name="Dave Burnison" userId="562e53b1-e8fd-443e-b247-550baf63da3b" providerId="ADAL" clId="{A2A5BE90-5E9B-4106-AA4A-3AABD79A4A1B}" dt="2018-03-16T18:52:50.887" v="862"/>
      <pc:docMkLst>
        <pc:docMk/>
      </pc:docMkLst>
      <pc:sldChg chg="modSp ord modTransition setBg">
        <pc:chgData name="Dave Burnison" userId="562e53b1-e8fd-443e-b247-550baf63da3b" providerId="ADAL" clId="{A2A5BE90-5E9B-4106-AA4A-3AABD79A4A1B}" dt="2018-03-16T18:49:13.381" v="799"/>
        <pc:sldMkLst>
          <pc:docMk/>
          <pc:sldMk cId="22252816" sldId="362"/>
        </pc:sldMkLst>
        <pc:spChg chg="mod">
          <ac:chgData name="Dave Burnison" userId="562e53b1-e8fd-443e-b247-550baf63da3b" providerId="ADAL" clId="{A2A5BE90-5E9B-4106-AA4A-3AABD79A4A1B}" dt="2018-03-16T18:49:13.381" v="799"/>
          <ac:spMkLst>
            <pc:docMk/>
            <pc:sldMk cId="22252816" sldId="362"/>
            <ac:spMk id="2" creationId="{00000000-0000-0000-0000-000000000000}"/>
          </ac:spMkLst>
        </pc:spChg>
      </pc:sldChg>
      <pc:sldChg chg="modNotesTx">
        <pc:chgData name="Dave Burnison" userId="562e53b1-e8fd-443e-b247-550baf63da3b" providerId="ADAL" clId="{A2A5BE90-5E9B-4106-AA4A-3AABD79A4A1B}" dt="2018-03-16T16:30:27.444" v="446" actId="20577"/>
        <pc:sldMkLst>
          <pc:docMk/>
          <pc:sldMk cId="3820485348" sldId="363"/>
        </pc:sldMkLst>
      </pc:sldChg>
      <pc:sldChg chg="modTransition">
        <pc:chgData name="Dave Burnison" userId="562e53b1-e8fd-443e-b247-550baf63da3b" providerId="ADAL" clId="{A2A5BE90-5E9B-4106-AA4A-3AABD79A4A1B}" dt="2018-02-02T20:11:18.598" v="5" actId="1076"/>
        <pc:sldMkLst>
          <pc:docMk/>
          <pc:sldMk cId="809000073" sldId="364"/>
        </pc:sldMkLst>
      </pc:sldChg>
      <pc:sldChg chg="modTransition">
        <pc:chgData name="Dave Burnison" userId="562e53b1-e8fd-443e-b247-550baf63da3b" providerId="ADAL" clId="{A2A5BE90-5E9B-4106-AA4A-3AABD79A4A1B}" dt="2018-02-02T20:11:22.523" v="6" actId="1076"/>
        <pc:sldMkLst>
          <pc:docMk/>
          <pc:sldMk cId="183892679" sldId="365"/>
        </pc:sldMkLst>
      </pc:sldChg>
      <pc:sldChg chg="modSp modTransition setBg">
        <pc:chgData name="Dave Burnison" userId="562e53b1-e8fd-443e-b247-550baf63da3b" providerId="ADAL" clId="{A2A5BE90-5E9B-4106-AA4A-3AABD79A4A1B}" dt="2018-03-16T18:52:50.887" v="862"/>
        <pc:sldMkLst>
          <pc:docMk/>
          <pc:sldMk cId="2881989541" sldId="366"/>
        </pc:sldMkLst>
        <pc:spChg chg="mod">
          <ac:chgData name="Dave Burnison" userId="562e53b1-e8fd-443e-b247-550baf63da3b" providerId="ADAL" clId="{A2A5BE90-5E9B-4106-AA4A-3AABD79A4A1B}" dt="2018-03-16T18:52:50.887" v="862"/>
          <ac:spMkLst>
            <pc:docMk/>
            <pc:sldMk cId="2881989541" sldId="366"/>
            <ac:spMk id="8" creationId="{00000000-0000-0000-0000-000000000000}"/>
          </ac:spMkLst>
        </pc:spChg>
        <pc:spChg chg="mod">
          <ac:chgData name="Dave Burnison" userId="562e53b1-e8fd-443e-b247-550baf63da3b" providerId="ADAL" clId="{A2A5BE90-5E9B-4106-AA4A-3AABD79A4A1B}" dt="2018-03-16T18:52:22.535" v="817" actId="20577"/>
          <ac:spMkLst>
            <pc:docMk/>
            <pc:sldMk cId="2881989541" sldId="366"/>
            <ac:spMk id="44" creationId="{00000000-0000-0000-0000-000000000000}"/>
          </ac:spMkLst>
        </pc:spChg>
      </pc:sldChg>
      <pc:sldChg chg="setBg">
        <pc:chgData name="Dave Burnison" userId="562e53b1-e8fd-443e-b247-550baf63da3b" providerId="ADAL" clId="{A2A5BE90-5E9B-4106-AA4A-3AABD79A4A1B}" dt="2018-02-02T20:18:25.552" v="107" actId="1076"/>
        <pc:sldMkLst>
          <pc:docMk/>
          <pc:sldMk cId="3074591142" sldId="369"/>
        </pc:sldMkLst>
      </pc:sldChg>
      <pc:sldChg chg="addSp delSp modSp add ord setBg modNotesTx">
        <pc:chgData name="Dave Burnison" userId="562e53b1-e8fd-443e-b247-550baf63da3b" providerId="ADAL" clId="{A2A5BE90-5E9B-4106-AA4A-3AABD79A4A1B}" dt="2018-02-21T18:08:59.324" v="262" actId="20577"/>
        <pc:sldMkLst>
          <pc:docMk/>
          <pc:sldMk cId="3384565217" sldId="371"/>
        </pc:sldMkLst>
        <pc:spChg chg="mod">
          <ac:chgData name="Dave Burnison" userId="562e53b1-e8fd-443e-b247-550baf63da3b" providerId="ADAL" clId="{A2A5BE90-5E9B-4106-AA4A-3AABD79A4A1B}" dt="2018-02-02T20:16:40.938" v="75" actId="1076"/>
          <ac:spMkLst>
            <pc:docMk/>
            <pc:sldMk cId="3384565217" sldId="371"/>
            <ac:spMk id="2" creationId="{D85F6DBF-7E16-42D0-857E-8587909D9DB5}"/>
          </ac:spMkLst>
        </pc:spChg>
        <pc:spChg chg="del">
          <ac:chgData name="Dave Burnison" userId="562e53b1-e8fd-443e-b247-550baf63da3b" providerId="ADAL" clId="{A2A5BE90-5E9B-4106-AA4A-3AABD79A4A1B}" dt="2018-02-02T20:15:52.882" v="9" actId="20577"/>
          <ac:spMkLst>
            <pc:docMk/>
            <pc:sldMk cId="3384565217" sldId="371"/>
            <ac:spMk id="3" creationId="{F86BA091-085D-4041-ACE3-E5A5AF90933D}"/>
          </ac:spMkLst>
        </pc:spChg>
        <pc:spChg chg="add mod">
          <ac:chgData name="Dave Burnison" userId="562e53b1-e8fd-443e-b247-550baf63da3b" providerId="ADAL" clId="{A2A5BE90-5E9B-4106-AA4A-3AABD79A4A1B}" dt="2018-02-12T15:40:58.257" v="108" actId="478"/>
          <ac:spMkLst>
            <pc:docMk/>
            <pc:sldMk cId="3384565217" sldId="371"/>
            <ac:spMk id="5" creationId="{9FDAC292-CA9F-42E8-B64E-388E0253ABB0}"/>
          </ac:spMkLst>
        </pc:spChg>
        <pc:picChg chg="add del mod">
          <ac:chgData name="Dave Burnison" userId="562e53b1-e8fd-443e-b247-550baf63da3b" providerId="ADAL" clId="{A2A5BE90-5E9B-4106-AA4A-3AABD79A4A1B}" dt="2018-02-12T15:40:58.257" v="108" actId="478"/>
          <ac:picMkLst>
            <pc:docMk/>
            <pc:sldMk cId="3384565217" sldId="371"/>
            <ac:picMk id="4" creationId="{5A5C5D69-D2BD-4F20-9A87-221963CB2400}"/>
          </ac:picMkLst>
        </pc:picChg>
        <pc:picChg chg="add mod">
          <ac:chgData name="Dave Burnison" userId="562e53b1-e8fd-443e-b247-550baf63da3b" providerId="ADAL" clId="{A2A5BE90-5E9B-4106-AA4A-3AABD79A4A1B}" dt="2018-02-12T15:41:15.469" v="111" actId="1076"/>
          <ac:picMkLst>
            <pc:docMk/>
            <pc:sldMk cId="3384565217" sldId="371"/>
            <ac:picMk id="6" creationId="{D230D162-E0E7-445A-A5FE-2ADBD8A705DE}"/>
          </ac:picMkLst>
        </pc:picChg>
      </pc:sldChg>
      <pc:sldChg chg="modNotes modNotesTx">
        <pc:chgData name="Dave Burnison" userId="562e53b1-e8fd-443e-b247-550baf63da3b" providerId="ADAL" clId="{A2A5BE90-5E9B-4106-AA4A-3AABD79A4A1B}" dt="2018-02-12T16:07:29.787" v="146" actId="20577"/>
        <pc:sldMkLst>
          <pc:docMk/>
          <pc:sldMk cId="2888893409" sldId="372"/>
        </pc:sldMkLst>
      </pc:sldChg>
      <pc:sldChg chg="modSp">
        <pc:chgData name="Dave Burnison" userId="562e53b1-e8fd-443e-b247-550baf63da3b" providerId="ADAL" clId="{A2A5BE90-5E9B-4106-AA4A-3AABD79A4A1B}" dt="2018-03-16T18:38:21.807" v="778"/>
        <pc:sldMkLst>
          <pc:docMk/>
          <pc:sldMk cId="3094248681" sldId="373"/>
        </pc:sldMkLst>
        <pc:spChg chg="mod">
          <ac:chgData name="Dave Burnison" userId="562e53b1-e8fd-443e-b247-550baf63da3b" providerId="ADAL" clId="{A2A5BE90-5E9B-4106-AA4A-3AABD79A4A1B}" dt="2018-03-16T18:38:21.807" v="778"/>
          <ac:spMkLst>
            <pc:docMk/>
            <pc:sldMk cId="3094248681" sldId="373"/>
            <ac:spMk id="7" creationId="{E5ECE066-D799-4BBC-B24B-CA1CAD779FCE}"/>
          </ac:spMkLst>
        </pc:spChg>
      </pc:sldChg>
      <pc:sldChg chg="addSp delSp modSp modAnim">
        <pc:chgData name="Dave Burnison" userId="562e53b1-e8fd-443e-b247-550baf63da3b" providerId="ADAL" clId="{A2A5BE90-5E9B-4106-AA4A-3AABD79A4A1B}" dt="2018-03-16T18:32:51.606" v="715" actId="167"/>
        <pc:sldMkLst>
          <pc:docMk/>
          <pc:sldMk cId="2155321835" sldId="374"/>
        </pc:sldMkLst>
        <pc:spChg chg="add del mod">
          <ac:chgData name="Dave Burnison" userId="562e53b1-e8fd-443e-b247-550baf63da3b" providerId="ADAL" clId="{A2A5BE90-5E9B-4106-AA4A-3AABD79A4A1B}" dt="2018-03-16T17:46:39.016" v="492" actId="478"/>
          <ac:spMkLst>
            <pc:docMk/>
            <pc:sldMk cId="2155321835" sldId="374"/>
            <ac:spMk id="2" creationId="{89990216-90D3-407D-BA81-6E03C209BDCF}"/>
          </ac:spMkLst>
        </pc:spChg>
        <pc:spChg chg="add mod">
          <ac:chgData name="Dave Burnison" userId="562e53b1-e8fd-443e-b247-550baf63da3b" providerId="ADAL" clId="{A2A5BE90-5E9B-4106-AA4A-3AABD79A4A1B}" dt="2018-03-16T17:51:48.938" v="541" actId="14100"/>
          <ac:spMkLst>
            <pc:docMk/>
            <pc:sldMk cId="2155321835" sldId="374"/>
            <ac:spMk id="4" creationId="{FC272010-72D8-4091-BF2E-698669BD9FFA}"/>
          </ac:spMkLst>
        </pc:spChg>
        <pc:spChg chg="add ord">
          <ac:chgData name="Dave Burnison" userId="562e53b1-e8fd-443e-b247-550baf63da3b" providerId="ADAL" clId="{A2A5BE90-5E9B-4106-AA4A-3AABD79A4A1B}" dt="2018-03-16T18:32:51.606" v="715" actId="167"/>
          <ac:spMkLst>
            <pc:docMk/>
            <pc:sldMk cId="2155321835" sldId="374"/>
            <ac:spMk id="5" creationId="{D74190B9-8DD2-4F84-BC04-FC230F076DE6}"/>
          </ac:spMkLst>
        </pc:spChg>
      </pc:sldChg>
      <pc:sldChg chg="addSp modSp">
        <pc:chgData name="Dave Burnison" userId="562e53b1-e8fd-443e-b247-550baf63da3b" providerId="ADAL" clId="{A2A5BE90-5E9B-4106-AA4A-3AABD79A4A1B}" dt="2018-03-16T18:32:05.945" v="709" actId="122"/>
        <pc:sldMkLst>
          <pc:docMk/>
          <pc:sldMk cId="920330432" sldId="375"/>
        </pc:sldMkLst>
        <pc:spChg chg="mod">
          <ac:chgData name="Dave Burnison" userId="562e53b1-e8fd-443e-b247-550baf63da3b" providerId="ADAL" clId="{A2A5BE90-5E9B-4106-AA4A-3AABD79A4A1B}" dt="2018-03-16T18:32:05.945" v="709" actId="122"/>
          <ac:spMkLst>
            <pc:docMk/>
            <pc:sldMk cId="920330432" sldId="375"/>
            <ac:spMk id="3" creationId="{4C03EC5F-ED4E-4EC1-AC7B-27311D60AE97}"/>
          </ac:spMkLst>
        </pc:spChg>
        <pc:spChg chg="add ord">
          <ac:chgData name="Dave Burnison" userId="562e53b1-e8fd-443e-b247-550baf63da3b" providerId="ADAL" clId="{A2A5BE90-5E9B-4106-AA4A-3AABD79A4A1B}" dt="2018-03-16T18:31:47.762" v="703" actId="167"/>
          <ac:spMkLst>
            <pc:docMk/>
            <pc:sldMk cId="920330432" sldId="375"/>
            <ac:spMk id="4" creationId="{A4F1F007-6076-4A35-AF58-7AF648C53039}"/>
          </ac:spMkLst>
        </pc:spChg>
      </pc:sldChg>
      <pc:sldChg chg="modNotes modNotesTx">
        <pc:chgData name="Dave Burnison" userId="562e53b1-e8fd-443e-b247-550baf63da3b" providerId="ADAL" clId="{A2A5BE90-5E9B-4106-AA4A-3AABD79A4A1B}" dt="2018-02-12T16:06:29.516" v="124" actId="20577"/>
        <pc:sldMkLst>
          <pc:docMk/>
          <pc:sldMk cId="198789827" sldId="376"/>
        </pc:sldMkLst>
      </pc:sldChg>
      <pc:sldChg chg="addSp modSp add">
        <pc:chgData name="Dave Burnison" userId="562e53b1-e8fd-443e-b247-550baf63da3b" providerId="ADAL" clId="{A2A5BE90-5E9B-4106-AA4A-3AABD79A4A1B}" dt="2018-03-16T18:33:00.120" v="717" actId="167"/>
        <pc:sldMkLst>
          <pc:docMk/>
          <pc:sldMk cId="2014256351" sldId="377"/>
        </pc:sldMkLst>
        <pc:spChg chg="add ord">
          <ac:chgData name="Dave Burnison" userId="562e53b1-e8fd-443e-b247-550baf63da3b" providerId="ADAL" clId="{A2A5BE90-5E9B-4106-AA4A-3AABD79A4A1B}" dt="2018-03-16T18:33:00.120" v="717" actId="167"/>
          <ac:spMkLst>
            <pc:docMk/>
            <pc:sldMk cId="2014256351" sldId="377"/>
            <ac:spMk id="3" creationId="{641DEDAC-8318-4315-9B02-5C72E89BD635}"/>
          </ac:spMkLst>
        </pc:spChg>
        <pc:picChg chg="add mod">
          <ac:chgData name="Dave Burnison" userId="562e53b1-e8fd-443e-b247-550baf63da3b" providerId="ADAL" clId="{A2A5BE90-5E9B-4106-AA4A-3AABD79A4A1B}" dt="2018-02-13T22:08:36.982" v="196" actId="20577"/>
          <ac:picMkLst>
            <pc:docMk/>
            <pc:sldMk cId="2014256351" sldId="377"/>
            <ac:picMk id="2" creationId="{9B8942A0-714E-4C4C-8D37-5BF8B9A0311E}"/>
          </ac:picMkLst>
        </pc:picChg>
      </pc:sldChg>
      <pc:sldChg chg="addSp modSp setBg">
        <pc:chgData name="Dave Burnison" userId="562e53b1-e8fd-443e-b247-550baf63da3b" providerId="ADAL" clId="{A2A5BE90-5E9B-4106-AA4A-3AABD79A4A1B}" dt="2018-03-16T18:37:14.280" v="777" actId="1035"/>
        <pc:sldMkLst>
          <pc:docMk/>
          <pc:sldMk cId="3778318542" sldId="378"/>
        </pc:sldMkLst>
        <pc:spChg chg="add mod">
          <ac:chgData name="Dave Burnison" userId="562e53b1-e8fd-443e-b247-550baf63da3b" providerId="ADAL" clId="{A2A5BE90-5E9B-4106-AA4A-3AABD79A4A1B}" dt="2018-03-16T18:37:14.280" v="777" actId="1035"/>
          <ac:spMkLst>
            <pc:docMk/>
            <pc:sldMk cId="3778318542" sldId="378"/>
            <ac:spMk id="3" creationId="{83204DB1-A355-4640-B83A-A3E3C38B746A}"/>
          </ac:spMkLst>
        </pc:spChg>
      </pc:sldChg>
      <pc:sldChg chg="modSp">
        <pc:chgData name="Dave Burnison" userId="562e53b1-e8fd-443e-b247-550baf63da3b" providerId="ADAL" clId="{A2A5BE90-5E9B-4106-AA4A-3AABD79A4A1B}" dt="2018-02-13T22:10:16.634" v="199" actId="6549"/>
        <pc:sldMkLst>
          <pc:docMk/>
          <pc:sldMk cId="3915388931" sldId="379"/>
        </pc:sldMkLst>
        <pc:spChg chg="mod">
          <ac:chgData name="Dave Burnison" userId="562e53b1-e8fd-443e-b247-550baf63da3b" providerId="ADAL" clId="{A2A5BE90-5E9B-4106-AA4A-3AABD79A4A1B}" dt="2018-02-13T22:10:16.634" v="199" actId="6549"/>
          <ac:spMkLst>
            <pc:docMk/>
            <pc:sldMk cId="3915388931" sldId="379"/>
            <ac:spMk id="3" creationId="{00000000-0000-0000-0000-000000000000}"/>
          </ac:spMkLst>
        </pc:spChg>
      </pc:sldChg>
      <pc:sldChg chg="addSp delSp modSp add ord">
        <pc:chgData name="Dave Burnison" userId="562e53b1-e8fd-443e-b247-550baf63da3b" providerId="ADAL" clId="{A2A5BE90-5E9B-4106-AA4A-3AABD79A4A1B}" dt="2018-03-16T18:32:17.990" v="711" actId="167"/>
        <pc:sldMkLst>
          <pc:docMk/>
          <pc:sldMk cId="4173715613" sldId="380"/>
        </pc:sldMkLst>
        <pc:spChg chg="add ord">
          <ac:chgData name="Dave Burnison" userId="562e53b1-e8fd-443e-b247-550baf63da3b" providerId="ADAL" clId="{A2A5BE90-5E9B-4106-AA4A-3AABD79A4A1B}" dt="2018-03-16T18:32:17.990" v="711" actId="167"/>
          <ac:spMkLst>
            <pc:docMk/>
            <pc:sldMk cId="4173715613" sldId="380"/>
            <ac:spMk id="3" creationId="{663A4AEF-C667-4268-96A9-9077D76CF8F4}"/>
          </ac:spMkLst>
        </pc:spChg>
        <pc:picChg chg="add del mod">
          <ac:chgData name="Dave Burnison" userId="562e53b1-e8fd-443e-b247-550baf63da3b" providerId="ADAL" clId="{A2A5BE90-5E9B-4106-AA4A-3AABD79A4A1B}" dt="2018-02-13T22:11:36.229" v="203" actId="478"/>
          <ac:picMkLst>
            <pc:docMk/>
            <pc:sldMk cId="4173715613" sldId="380"/>
            <ac:picMk id="3" creationId="{1A915459-4189-412F-A51B-ED67945C697F}"/>
          </ac:picMkLst>
        </pc:picChg>
        <pc:picChg chg="add mod">
          <ac:chgData name="Dave Burnison" userId="562e53b1-e8fd-443e-b247-550baf63da3b" providerId="ADAL" clId="{A2A5BE90-5E9B-4106-AA4A-3AABD79A4A1B}" dt="2018-02-13T22:13:04.077" v="205" actId="20577"/>
          <ac:picMkLst>
            <pc:docMk/>
            <pc:sldMk cId="4173715613" sldId="380"/>
            <ac:picMk id="4" creationId="{9DC9C9B6-63E0-4635-91DC-06817B05A0AE}"/>
          </ac:picMkLst>
        </pc:picChg>
      </pc:sldChg>
      <pc:sldChg chg="add">
        <pc:chgData name="Dave Burnison" userId="562e53b1-e8fd-443e-b247-550baf63da3b" providerId="ADAL" clId="{A2A5BE90-5E9B-4106-AA4A-3AABD79A4A1B}" dt="2018-02-13T22:14:52.520" v="213" actId="20577"/>
        <pc:sldMkLst>
          <pc:docMk/>
          <pc:sldMk cId="3333992592" sldId="382"/>
        </pc:sldMkLst>
      </pc:sldChg>
      <pc:sldChg chg="addSp delSp modSp">
        <pc:chgData name="Dave Burnison" userId="562e53b1-e8fd-443e-b247-550baf63da3b" providerId="ADAL" clId="{A2A5BE90-5E9B-4106-AA4A-3AABD79A4A1B}" dt="2018-03-16T18:47:58.843" v="797"/>
        <pc:sldMkLst>
          <pc:docMk/>
          <pc:sldMk cId="2132868321" sldId="388"/>
        </pc:sldMkLst>
        <pc:spChg chg="mod">
          <ac:chgData name="Dave Burnison" userId="562e53b1-e8fd-443e-b247-550baf63da3b" providerId="ADAL" clId="{A2A5BE90-5E9B-4106-AA4A-3AABD79A4A1B}" dt="2018-03-16T17:43:23.548" v="490" actId="404"/>
          <ac:spMkLst>
            <pc:docMk/>
            <pc:sldMk cId="2132868321" sldId="388"/>
            <ac:spMk id="2" creationId="{00000000-0000-0000-0000-000000000000}"/>
          </ac:spMkLst>
        </pc:spChg>
        <pc:spChg chg="mod">
          <ac:chgData name="Dave Burnison" userId="562e53b1-e8fd-443e-b247-550baf63da3b" providerId="ADAL" clId="{A2A5BE90-5E9B-4106-AA4A-3AABD79A4A1B}" dt="2018-03-16T18:47:58.843" v="797"/>
          <ac:spMkLst>
            <pc:docMk/>
            <pc:sldMk cId="2132868321" sldId="388"/>
            <ac:spMk id="10" creationId="{00000000-0000-0000-0000-000000000000}"/>
          </ac:spMkLst>
        </pc:spChg>
        <pc:spChg chg="add del ord">
          <ac:chgData name="Dave Burnison" userId="562e53b1-e8fd-443e-b247-550baf63da3b" providerId="ADAL" clId="{A2A5BE90-5E9B-4106-AA4A-3AABD79A4A1B}" dt="2018-03-16T18:47:28.245" v="796"/>
          <ac:spMkLst>
            <pc:docMk/>
            <pc:sldMk cId="2132868321" sldId="388"/>
            <ac:spMk id="112" creationId="{348E6BDA-D8FA-46C6-A602-1C960F23352D}"/>
          </ac:spMkLst>
        </pc:spChg>
        <pc:spChg chg="mod">
          <ac:chgData name="Dave Burnison" userId="562e53b1-e8fd-443e-b247-550baf63da3b" providerId="ADAL" clId="{A2A5BE90-5E9B-4106-AA4A-3AABD79A4A1B}" dt="2018-03-16T17:41:33.470" v="456" actId="20577"/>
          <ac:spMkLst>
            <pc:docMk/>
            <pc:sldMk cId="2132868321" sldId="388"/>
            <ac:spMk id="113" creationId="{00000000-0000-0000-0000-000000000000}"/>
          </ac:spMkLst>
        </pc:spChg>
      </pc:sldChg>
      <pc:sldChg chg="addSp modSp add modAnim">
        <pc:chgData name="Dave Burnison" userId="562e53b1-e8fd-443e-b247-550baf63da3b" providerId="ADAL" clId="{A2A5BE90-5E9B-4106-AA4A-3AABD79A4A1B}" dt="2018-03-16T18:32:34.361" v="713" actId="167"/>
        <pc:sldMkLst>
          <pc:docMk/>
          <pc:sldMk cId="3429046378" sldId="389"/>
        </pc:sldMkLst>
        <pc:spChg chg="mod">
          <ac:chgData name="Dave Burnison" userId="562e53b1-e8fd-443e-b247-550baf63da3b" providerId="ADAL" clId="{A2A5BE90-5E9B-4106-AA4A-3AABD79A4A1B}" dt="2018-03-16T18:15:59.179" v="577" actId="403"/>
          <ac:spMkLst>
            <pc:docMk/>
            <pc:sldMk cId="3429046378" sldId="389"/>
            <ac:spMk id="4" creationId="{FC272010-72D8-4091-BF2E-698669BD9FFA}"/>
          </ac:spMkLst>
        </pc:spChg>
        <pc:spChg chg="add ord">
          <ac:chgData name="Dave Burnison" userId="562e53b1-e8fd-443e-b247-550baf63da3b" providerId="ADAL" clId="{A2A5BE90-5E9B-4106-AA4A-3AABD79A4A1B}" dt="2018-03-16T18:32:34.361" v="713" actId="167"/>
          <ac:spMkLst>
            <pc:docMk/>
            <pc:sldMk cId="3429046378" sldId="389"/>
            <ac:spMk id="5" creationId="{527BDCB2-17BC-443B-95A4-D7C7F7A5E1AF}"/>
          </ac:spMkLst>
        </pc:spChg>
        <pc:picChg chg="mod">
          <ac:chgData name="Dave Burnison" userId="562e53b1-e8fd-443e-b247-550baf63da3b" providerId="ADAL" clId="{A2A5BE90-5E9B-4106-AA4A-3AABD79A4A1B}" dt="2018-03-16T18:11:52.044" v="551" actId="14826"/>
          <ac:picMkLst>
            <pc:docMk/>
            <pc:sldMk cId="3429046378" sldId="389"/>
            <ac:picMk id="3" creationId="{CBC0ACDE-0CAE-4D84-8523-9B3B9482A9EB}"/>
          </ac:picMkLst>
        </pc:picChg>
      </pc:sldChg>
      <pc:sldChg chg="addSp delSp modSp add">
        <pc:chgData name="Dave Burnison" userId="562e53b1-e8fd-443e-b247-550baf63da3b" providerId="ADAL" clId="{A2A5BE90-5E9B-4106-AA4A-3AABD79A4A1B}" dt="2018-03-16T18:28:56.401" v="700" actId="404"/>
        <pc:sldMkLst>
          <pc:docMk/>
          <pc:sldMk cId="266727779" sldId="390"/>
        </pc:sldMkLst>
        <pc:spChg chg="del">
          <ac:chgData name="Dave Burnison" userId="562e53b1-e8fd-443e-b247-550baf63da3b" providerId="ADAL" clId="{A2A5BE90-5E9B-4106-AA4A-3AABD79A4A1B}" dt="2018-03-16T18:20:19.214" v="579" actId="404"/>
          <ac:spMkLst>
            <pc:docMk/>
            <pc:sldMk cId="266727779" sldId="390"/>
            <ac:spMk id="2" creationId="{3B6623B7-B71F-4291-AB04-2F2DFEB77E8D}"/>
          </ac:spMkLst>
        </pc:spChg>
        <pc:spChg chg="add mod">
          <ac:chgData name="Dave Burnison" userId="562e53b1-e8fd-443e-b247-550baf63da3b" providerId="ADAL" clId="{A2A5BE90-5E9B-4106-AA4A-3AABD79A4A1B}" dt="2018-03-16T18:28:56.401" v="700" actId="404"/>
          <ac:spMkLst>
            <pc:docMk/>
            <pc:sldMk cId="266727779" sldId="390"/>
            <ac:spMk id="3" creationId="{CC36E224-065E-4F99-90DD-0AB354D077F3}"/>
          </ac:spMkLst>
        </pc:spChg>
        <pc:spChg chg="add del mod">
          <ac:chgData name="Dave Burnison" userId="562e53b1-e8fd-443e-b247-550baf63da3b" providerId="ADAL" clId="{A2A5BE90-5E9B-4106-AA4A-3AABD79A4A1B}" dt="2018-03-16T18:28:46.562" v="699" actId="1076"/>
          <ac:spMkLst>
            <pc:docMk/>
            <pc:sldMk cId="266727779" sldId="390"/>
            <ac:spMk id="4" creationId="{86C52E97-8067-4DFE-9996-BB6C873D6173}"/>
          </ac:spMkLst>
        </pc:spChg>
        <pc:spChg chg="add del mod">
          <ac:chgData name="Dave Burnison" userId="562e53b1-e8fd-443e-b247-550baf63da3b" providerId="ADAL" clId="{A2A5BE90-5E9B-4106-AA4A-3AABD79A4A1B}" dt="2018-03-16T18:23:00.275" v="616" actId="404"/>
          <ac:spMkLst>
            <pc:docMk/>
            <pc:sldMk cId="266727779" sldId="390"/>
            <ac:spMk id="5" creationId="{F5A290BB-67E1-4BCE-9C1E-39E585A343B8}"/>
          </ac:spMkLst>
        </pc:spChg>
        <pc:spChg chg="add del mod">
          <ac:chgData name="Dave Burnison" userId="562e53b1-e8fd-443e-b247-550baf63da3b" providerId="ADAL" clId="{A2A5BE90-5E9B-4106-AA4A-3AABD79A4A1B}" dt="2018-03-16T18:23:00.275" v="616" actId="404"/>
          <ac:spMkLst>
            <pc:docMk/>
            <pc:sldMk cId="266727779" sldId="390"/>
            <ac:spMk id="6" creationId="{893269CA-E5BF-412F-A9D7-CA37202EA457}"/>
          </ac:spMkLst>
        </pc:spChg>
        <pc:spChg chg="add del mod">
          <ac:chgData name="Dave Burnison" userId="562e53b1-e8fd-443e-b247-550baf63da3b" providerId="ADAL" clId="{A2A5BE90-5E9B-4106-AA4A-3AABD79A4A1B}" dt="2018-03-16T18:23:00.275" v="616" actId="404"/>
          <ac:spMkLst>
            <pc:docMk/>
            <pc:sldMk cId="266727779" sldId="390"/>
            <ac:spMk id="7" creationId="{50167DE5-7CDE-4D7A-A38A-25B571F9B617}"/>
          </ac:spMkLst>
        </pc:spChg>
        <pc:spChg chg="add del mod">
          <ac:chgData name="Dave Burnison" userId="562e53b1-e8fd-443e-b247-550baf63da3b" providerId="ADAL" clId="{A2A5BE90-5E9B-4106-AA4A-3AABD79A4A1B}" dt="2018-03-16T18:23:00.275" v="616" actId="404"/>
          <ac:spMkLst>
            <pc:docMk/>
            <pc:sldMk cId="266727779" sldId="390"/>
            <ac:spMk id="8" creationId="{CDF05595-E33F-4521-84EA-C8B91F37CEF1}"/>
          </ac:spMkLst>
        </pc:spChg>
        <pc:spChg chg="add mod ord">
          <ac:chgData name="Dave Burnison" userId="562e53b1-e8fd-443e-b247-550baf63da3b" providerId="ADAL" clId="{A2A5BE90-5E9B-4106-AA4A-3AABD79A4A1B}" dt="2018-03-16T18:25:45.715" v="634" actId="14100"/>
          <ac:spMkLst>
            <pc:docMk/>
            <pc:sldMk cId="266727779" sldId="390"/>
            <ac:spMk id="9" creationId="{133D6B64-AE16-447B-92CA-042F3B8A0EEB}"/>
          </ac:spMkLst>
        </pc:spChg>
      </pc:sldChg>
      <pc:sldChg chg="modSp add del">
        <pc:chgData name="Dave Burnison" userId="562e53b1-e8fd-443e-b247-550baf63da3b" providerId="ADAL" clId="{A2A5BE90-5E9B-4106-AA4A-3AABD79A4A1B}" dt="2018-03-16T18:44:57.271" v="789" actId="2696"/>
        <pc:sldMkLst>
          <pc:docMk/>
          <pc:sldMk cId="2971428644" sldId="391"/>
        </pc:sldMkLst>
        <pc:spChg chg="mod">
          <ac:chgData name="Dave Burnison" userId="562e53b1-e8fd-443e-b247-550baf63da3b" providerId="ADAL" clId="{A2A5BE90-5E9B-4106-AA4A-3AABD79A4A1B}" dt="2018-03-16T18:40:44.584" v="782" actId="2696"/>
          <ac:spMkLst>
            <pc:docMk/>
            <pc:sldMk cId="2971428644" sldId="391"/>
            <ac:spMk id="7" creationId="{00000000-0000-0000-0000-000000000000}"/>
          </ac:spMkLst>
        </pc:spChg>
        <pc:spChg chg="mod">
          <ac:chgData name="Dave Burnison" userId="562e53b1-e8fd-443e-b247-550baf63da3b" providerId="ADAL" clId="{A2A5BE90-5E9B-4106-AA4A-3AABD79A4A1B}" dt="2018-03-16T18:41:02.181" v="785" actId="2696"/>
          <ac:spMkLst>
            <pc:docMk/>
            <pc:sldMk cId="2971428644" sldId="391"/>
            <ac:spMk id="8" creationId="{00000000-0000-0000-0000-000000000000}"/>
          </ac:spMkLst>
        </pc:spChg>
        <pc:spChg chg="mod">
          <ac:chgData name="Dave Burnison" userId="562e53b1-e8fd-443e-b247-550baf63da3b" providerId="ADAL" clId="{A2A5BE90-5E9B-4106-AA4A-3AABD79A4A1B}" dt="2018-03-16T18:40:57.347" v="784" actId="2696"/>
          <ac:spMkLst>
            <pc:docMk/>
            <pc:sldMk cId="2971428644" sldId="391"/>
            <ac:spMk id="13" creationId="{00000000-0000-0000-0000-000000000000}"/>
          </ac:spMkLst>
        </pc:spChg>
        <pc:spChg chg="mod">
          <ac:chgData name="Dave Burnison" userId="562e53b1-e8fd-443e-b247-550baf63da3b" providerId="ADAL" clId="{A2A5BE90-5E9B-4106-AA4A-3AABD79A4A1B}" dt="2018-03-16T18:40:34.499" v="781" actId="2696"/>
          <ac:spMkLst>
            <pc:docMk/>
            <pc:sldMk cId="2971428644" sldId="391"/>
            <ac:spMk id="15" creationId="{00000000-0000-0000-0000-000000000000}"/>
          </ac:spMkLst>
        </pc:spChg>
        <pc:spChg chg="mod">
          <ac:chgData name="Dave Burnison" userId="562e53b1-e8fd-443e-b247-550baf63da3b" providerId="ADAL" clId="{A2A5BE90-5E9B-4106-AA4A-3AABD79A4A1B}" dt="2018-03-16T18:40:51.539" v="783" actId="2696"/>
          <ac:spMkLst>
            <pc:docMk/>
            <pc:sldMk cId="2971428644" sldId="391"/>
            <ac:spMk id="20" creationId="{00000000-0000-0000-0000-000000000000}"/>
          </ac:spMkLst>
        </pc:spChg>
      </pc:sldChg>
      <pc:sldChg chg="modSp add del">
        <pc:chgData name="Dave Burnison" userId="562e53b1-e8fd-443e-b247-550baf63da3b" providerId="ADAL" clId="{A2A5BE90-5E9B-4106-AA4A-3AABD79A4A1B}" dt="2018-03-16T18:44:57.347" v="791" actId="2696"/>
        <pc:sldMkLst>
          <pc:docMk/>
          <pc:sldMk cId="2662811953" sldId="392"/>
        </pc:sldMkLst>
        <pc:spChg chg="mod">
          <ac:chgData name="Dave Burnison" userId="562e53b1-e8fd-443e-b247-550baf63da3b" providerId="ADAL" clId="{A2A5BE90-5E9B-4106-AA4A-3AABD79A4A1B}" dt="2018-03-16T18:41:14.545" v="786" actId="2696"/>
          <ac:spMkLst>
            <pc:docMk/>
            <pc:sldMk cId="2662811953" sldId="392"/>
            <ac:spMk id="64" creationId="{00000000-0000-0000-0000-000000000000}"/>
          </ac:spMkLst>
        </pc:spChg>
      </pc:sldChg>
      <pc:sldMasterChg chg="delSldLayout">
        <pc:chgData name="Dave Burnison" userId="562e53b1-e8fd-443e-b247-550baf63da3b" providerId="ADAL" clId="{A2A5BE90-5E9B-4106-AA4A-3AABD79A4A1B}" dt="2018-02-13T22:14:55.497" v="215" actId="2696"/>
        <pc:sldMasterMkLst>
          <pc:docMk/>
          <pc:sldMasterMk cId="3058749887" sldId="2147484473"/>
        </pc:sldMasterMkLst>
      </pc:sldMasterChg>
      <pc:sldMasterChg chg="delSldLayout">
        <pc:chgData name="Dave Burnison" userId="562e53b1-e8fd-443e-b247-550baf63da3b" providerId="ADAL" clId="{A2A5BE90-5E9B-4106-AA4A-3AABD79A4A1B}" dt="2018-03-16T18:44:57.309" v="790" actId="2696"/>
        <pc:sldMasterMkLst>
          <pc:docMk/>
          <pc:sldMasterMk cId="1155312849" sldId="2147484649"/>
        </pc:sldMasterMkLst>
        <pc:sldLayoutChg chg="del">
          <pc:chgData name="Dave Burnison" userId="562e53b1-e8fd-443e-b247-550baf63da3b" providerId="ADAL" clId="{A2A5BE90-5E9B-4106-AA4A-3AABD79A4A1B}" dt="2018-03-16T18:44:57.309" v="790" actId="2696"/>
          <pc:sldLayoutMkLst>
            <pc:docMk/>
            <pc:sldMasterMk cId="1155312849" sldId="2147484649"/>
            <pc:sldLayoutMk cId="3701934694" sldId="2147484670"/>
          </pc:sldLayoutMkLst>
        </pc:sldLayoutChg>
      </pc:sldMasterChg>
    </pc:docChg>
  </pc:docChgLst>
  <pc:docChgLst>
    <pc:chgData name="Dave Burnison" userId="562e53b1-e8fd-443e-b247-550baf63da3b" providerId="ADAL" clId="{F2EFD325-E202-4D2F-B785-62D53AEA1222}"/>
    <pc:docChg chg="undo custSel addSld delSld modSld sldOrd delSection modSection">
      <pc:chgData name="Dave Burnison" userId="562e53b1-e8fd-443e-b247-550baf63da3b" providerId="ADAL" clId="{F2EFD325-E202-4D2F-B785-62D53AEA1222}" dt="2018-03-17T15:55:27.901" v="279" actId="20577"/>
      <pc:docMkLst>
        <pc:docMk/>
      </pc:docMkLst>
      <pc:sldChg chg="del">
        <pc:chgData name="Dave Burnison" userId="562e53b1-e8fd-443e-b247-550baf63da3b" providerId="ADAL" clId="{F2EFD325-E202-4D2F-B785-62D53AEA1222}" dt="2018-03-16T19:36:27.754" v="173" actId="2696"/>
        <pc:sldMkLst>
          <pc:docMk/>
          <pc:sldMk cId="1277912467" sldId="351"/>
        </pc:sldMkLst>
      </pc:sldChg>
      <pc:sldChg chg="del">
        <pc:chgData name="Dave Burnison" userId="562e53b1-e8fd-443e-b247-550baf63da3b" providerId="ADAL" clId="{F2EFD325-E202-4D2F-B785-62D53AEA1222}" dt="2018-03-16T19:36:29.484" v="174" actId="2696"/>
        <pc:sldMkLst>
          <pc:docMk/>
          <pc:sldMk cId="4035591227" sldId="352"/>
        </pc:sldMkLst>
      </pc:sldChg>
      <pc:sldChg chg="del">
        <pc:chgData name="Dave Burnison" userId="562e53b1-e8fd-443e-b247-550baf63da3b" providerId="ADAL" clId="{F2EFD325-E202-4D2F-B785-62D53AEA1222}" dt="2018-03-16T19:36:30.524" v="175" actId="2696"/>
        <pc:sldMkLst>
          <pc:docMk/>
          <pc:sldMk cId="4185822192" sldId="353"/>
        </pc:sldMkLst>
      </pc:sldChg>
      <pc:sldChg chg="del">
        <pc:chgData name="Dave Burnison" userId="562e53b1-e8fd-443e-b247-550baf63da3b" providerId="ADAL" clId="{F2EFD325-E202-4D2F-B785-62D53AEA1222}" dt="2018-03-16T19:36:31.947" v="176" actId="2696"/>
        <pc:sldMkLst>
          <pc:docMk/>
          <pc:sldMk cId="3874081092" sldId="357"/>
        </pc:sldMkLst>
      </pc:sldChg>
      <pc:sldChg chg="del">
        <pc:chgData name="Dave Burnison" userId="562e53b1-e8fd-443e-b247-550baf63da3b" providerId="ADAL" clId="{F2EFD325-E202-4D2F-B785-62D53AEA1222}" dt="2018-03-16T19:36:12.571" v="171" actId="2696"/>
        <pc:sldMkLst>
          <pc:docMk/>
          <pc:sldMk cId="2682815472" sldId="359"/>
        </pc:sldMkLst>
      </pc:sldChg>
      <pc:sldChg chg="del">
        <pc:chgData name="Dave Burnison" userId="562e53b1-e8fd-443e-b247-550baf63da3b" providerId="ADAL" clId="{F2EFD325-E202-4D2F-B785-62D53AEA1222}" dt="2018-03-17T15:38:18.437" v="184" actId="2696"/>
        <pc:sldMkLst>
          <pc:docMk/>
          <pc:sldMk cId="3820485348" sldId="363"/>
        </pc:sldMkLst>
      </pc:sldChg>
      <pc:sldChg chg="del">
        <pc:chgData name="Dave Burnison" userId="562e53b1-e8fd-443e-b247-550baf63da3b" providerId="ADAL" clId="{F2EFD325-E202-4D2F-B785-62D53AEA1222}" dt="2018-03-16T19:27:11.973" v="159" actId="2696"/>
        <pc:sldMkLst>
          <pc:docMk/>
          <pc:sldMk cId="124517043" sldId="367"/>
        </pc:sldMkLst>
      </pc:sldChg>
      <pc:sldChg chg="del">
        <pc:chgData name="Dave Burnison" userId="562e53b1-e8fd-443e-b247-550baf63da3b" providerId="ADAL" clId="{F2EFD325-E202-4D2F-B785-62D53AEA1222}" dt="2018-03-16T19:27:11.968" v="158" actId="2696"/>
        <pc:sldMkLst>
          <pc:docMk/>
          <pc:sldMk cId="2629081937" sldId="368"/>
        </pc:sldMkLst>
      </pc:sldChg>
      <pc:sldChg chg="modSp setBg">
        <pc:chgData name="Dave Burnison" userId="562e53b1-e8fd-443e-b247-550baf63da3b" providerId="ADAL" clId="{F2EFD325-E202-4D2F-B785-62D53AEA1222}" dt="2018-03-16T19:27:39.498" v="167" actId="18676"/>
        <pc:sldMkLst>
          <pc:docMk/>
          <pc:sldMk cId="3074591142" sldId="369"/>
        </pc:sldMkLst>
        <pc:spChg chg="mod">
          <ac:chgData name="Dave Burnison" userId="562e53b1-e8fd-443e-b247-550baf63da3b" providerId="ADAL" clId="{F2EFD325-E202-4D2F-B785-62D53AEA1222}" dt="2018-03-16T19:27:33.764" v="166" actId="18676"/>
          <ac:spMkLst>
            <pc:docMk/>
            <pc:sldMk cId="3074591142" sldId="369"/>
            <ac:spMk id="2" creationId="{5406C936-B8A4-40BC-AFD3-66E8E8B13D67}"/>
          </ac:spMkLst>
        </pc:spChg>
        <pc:spChg chg="mod">
          <ac:chgData name="Dave Burnison" userId="562e53b1-e8fd-443e-b247-550baf63da3b" providerId="ADAL" clId="{F2EFD325-E202-4D2F-B785-62D53AEA1222}" dt="2018-03-16T19:27:39.498" v="167" actId="18676"/>
          <ac:spMkLst>
            <pc:docMk/>
            <pc:sldMk cId="3074591142" sldId="369"/>
            <ac:spMk id="3" creationId="{4976ABD1-5ACD-493F-B371-BFC9496E8902}"/>
          </ac:spMkLst>
        </pc:spChg>
      </pc:sldChg>
      <pc:sldChg chg="setBg">
        <pc:chgData name="Dave Burnison" userId="562e53b1-e8fd-443e-b247-550baf63da3b" providerId="ADAL" clId="{F2EFD325-E202-4D2F-B785-62D53AEA1222}" dt="2018-03-16T19:27:58.677" v="168" actId="18676"/>
        <pc:sldMkLst>
          <pc:docMk/>
          <pc:sldMk cId="1990466877" sldId="370"/>
        </pc:sldMkLst>
      </pc:sldChg>
      <pc:sldChg chg="del">
        <pc:chgData name="Dave Burnison" userId="562e53b1-e8fd-443e-b247-550baf63da3b" providerId="ADAL" clId="{F2EFD325-E202-4D2F-B785-62D53AEA1222}" dt="2018-03-17T15:37:37.560" v="182" actId="2696"/>
        <pc:sldMkLst>
          <pc:docMk/>
          <pc:sldMk cId="2155321835" sldId="374"/>
        </pc:sldMkLst>
      </pc:sldChg>
      <pc:sldChg chg="modNotesTx">
        <pc:chgData name="Dave Burnison" userId="562e53b1-e8fd-443e-b247-550baf63da3b" providerId="ADAL" clId="{F2EFD325-E202-4D2F-B785-62D53AEA1222}" dt="2018-03-17T15:55:18.941" v="278" actId="20577"/>
        <pc:sldMkLst>
          <pc:docMk/>
          <pc:sldMk cId="920330432" sldId="375"/>
        </pc:sldMkLst>
      </pc:sldChg>
      <pc:sldChg chg="setBg">
        <pc:chgData name="Dave Burnison" userId="562e53b1-e8fd-443e-b247-550baf63da3b" providerId="ADAL" clId="{F2EFD325-E202-4D2F-B785-62D53AEA1222}" dt="2018-03-16T19:26:04.332" v="156" actId="18676"/>
        <pc:sldMkLst>
          <pc:docMk/>
          <pc:sldMk cId="3333992592" sldId="382"/>
        </pc:sldMkLst>
      </pc:sldChg>
      <pc:sldChg chg="del">
        <pc:chgData name="Dave Burnison" userId="562e53b1-e8fd-443e-b247-550baf63da3b" providerId="ADAL" clId="{F2EFD325-E202-4D2F-B785-62D53AEA1222}" dt="2018-03-16T19:27:11.996" v="163" actId="2696"/>
        <pc:sldMkLst>
          <pc:docMk/>
          <pc:sldMk cId="3660643244" sldId="383"/>
        </pc:sldMkLst>
      </pc:sldChg>
      <pc:sldChg chg="del">
        <pc:chgData name="Dave Burnison" userId="562e53b1-e8fd-443e-b247-550baf63da3b" providerId="ADAL" clId="{F2EFD325-E202-4D2F-B785-62D53AEA1222}" dt="2018-03-16T19:27:11.983" v="161" actId="2696"/>
        <pc:sldMkLst>
          <pc:docMk/>
          <pc:sldMk cId="3308703160" sldId="384"/>
        </pc:sldMkLst>
      </pc:sldChg>
      <pc:sldChg chg="del">
        <pc:chgData name="Dave Burnison" userId="562e53b1-e8fd-443e-b247-550baf63da3b" providerId="ADAL" clId="{F2EFD325-E202-4D2F-B785-62D53AEA1222}" dt="2018-03-16T19:27:11.978" v="160" actId="2696"/>
        <pc:sldMkLst>
          <pc:docMk/>
          <pc:sldMk cId="3172300039" sldId="385"/>
        </pc:sldMkLst>
      </pc:sldChg>
      <pc:sldChg chg="del setBg">
        <pc:chgData name="Dave Burnison" userId="562e53b1-e8fd-443e-b247-550baf63da3b" providerId="ADAL" clId="{F2EFD325-E202-4D2F-B785-62D53AEA1222}" dt="2018-03-16T19:27:11.989" v="162" actId="2696"/>
        <pc:sldMkLst>
          <pc:docMk/>
          <pc:sldMk cId="2430949466" sldId="386"/>
        </pc:sldMkLst>
      </pc:sldChg>
      <pc:sldChg chg="del">
        <pc:chgData name="Dave Burnison" userId="562e53b1-e8fd-443e-b247-550baf63da3b" providerId="ADAL" clId="{F2EFD325-E202-4D2F-B785-62D53AEA1222}" dt="2018-03-16T19:44:55.685" v="181" actId="2696"/>
        <pc:sldMkLst>
          <pc:docMk/>
          <pc:sldMk cId="357885976" sldId="387"/>
        </pc:sldMkLst>
      </pc:sldChg>
      <pc:sldChg chg="del">
        <pc:chgData name="Dave Burnison" userId="562e53b1-e8fd-443e-b247-550baf63da3b" providerId="ADAL" clId="{F2EFD325-E202-4D2F-B785-62D53AEA1222}" dt="2018-03-17T15:37:42.026" v="183" actId="2696"/>
        <pc:sldMkLst>
          <pc:docMk/>
          <pc:sldMk cId="3429046378" sldId="389"/>
        </pc:sldMkLst>
      </pc:sldChg>
      <pc:sldChg chg="modSp">
        <pc:chgData name="Dave Burnison" userId="562e53b1-e8fd-443e-b247-550baf63da3b" providerId="ADAL" clId="{F2EFD325-E202-4D2F-B785-62D53AEA1222}" dt="2018-03-16T19:41:34.674" v="180" actId="2696"/>
        <pc:sldMkLst>
          <pc:docMk/>
          <pc:sldMk cId="1518945857" sldId="392"/>
        </pc:sldMkLst>
        <pc:spChg chg="mod">
          <ac:chgData name="Dave Burnison" userId="562e53b1-e8fd-443e-b247-550baf63da3b" providerId="ADAL" clId="{F2EFD325-E202-4D2F-B785-62D53AEA1222}" dt="2018-03-16T19:41:34.674" v="180" actId="2696"/>
          <ac:spMkLst>
            <pc:docMk/>
            <pc:sldMk cId="1518945857" sldId="392"/>
            <ac:spMk id="65" creationId="{00000000-0000-0000-0000-000000000000}"/>
          </ac:spMkLst>
        </pc:spChg>
      </pc:sldChg>
      <pc:sldChg chg="delSp modSp ord setBg">
        <pc:chgData name="Dave Burnison" userId="562e53b1-e8fd-443e-b247-550baf63da3b" providerId="ADAL" clId="{F2EFD325-E202-4D2F-B785-62D53AEA1222}" dt="2018-03-17T15:46:09.759" v="227" actId="692"/>
        <pc:sldMkLst>
          <pc:docMk/>
          <pc:sldMk cId="3382952604" sldId="393"/>
        </pc:sldMkLst>
        <pc:spChg chg="del mod">
          <ac:chgData name="Dave Burnison" userId="562e53b1-e8fd-443e-b247-550baf63da3b" providerId="ADAL" clId="{F2EFD325-E202-4D2F-B785-62D53AEA1222}" dt="2018-03-16T19:10:36.521" v="47" actId="14100"/>
          <ac:spMkLst>
            <pc:docMk/>
            <pc:sldMk cId="3382952604" sldId="393"/>
            <ac:spMk id="3" creationId="{AF03C0F7-DFC4-454D-938A-20366EA422AE}"/>
          </ac:spMkLst>
        </pc:spChg>
        <pc:spChg chg="mod">
          <ac:chgData name="Dave Burnison" userId="562e53b1-e8fd-443e-b247-550baf63da3b" providerId="ADAL" clId="{F2EFD325-E202-4D2F-B785-62D53AEA1222}" dt="2018-03-17T15:45:12.691" v="223" actId="692"/>
          <ac:spMkLst>
            <pc:docMk/>
            <pc:sldMk cId="3382952604" sldId="393"/>
            <ac:spMk id="4" creationId="{00000000-0000-0000-0000-000000000000}"/>
          </ac:spMkLst>
        </pc:spChg>
        <pc:spChg chg="mod">
          <ac:chgData name="Dave Burnison" userId="562e53b1-e8fd-443e-b247-550baf63da3b" providerId="ADAL" clId="{F2EFD325-E202-4D2F-B785-62D53AEA1222}" dt="2018-03-17T15:45:57.577" v="226" actId="692"/>
          <ac:spMkLst>
            <pc:docMk/>
            <pc:sldMk cId="3382952604" sldId="393"/>
            <ac:spMk id="7" creationId="{00000000-0000-0000-0000-000000000000}"/>
          </ac:spMkLst>
        </pc:spChg>
        <pc:spChg chg="mod">
          <ac:chgData name="Dave Burnison" userId="562e53b1-e8fd-443e-b247-550baf63da3b" providerId="ADAL" clId="{F2EFD325-E202-4D2F-B785-62D53AEA1222}" dt="2018-03-17T15:45:31.551" v="225" actId="692"/>
          <ac:spMkLst>
            <pc:docMk/>
            <pc:sldMk cId="3382952604" sldId="393"/>
            <ac:spMk id="8" creationId="{00000000-0000-0000-0000-000000000000}"/>
          </ac:spMkLst>
        </pc:spChg>
        <pc:spChg chg="mod">
          <ac:chgData name="Dave Burnison" userId="562e53b1-e8fd-443e-b247-550baf63da3b" providerId="ADAL" clId="{F2EFD325-E202-4D2F-B785-62D53AEA1222}" dt="2018-03-17T15:46:09.759" v="227" actId="692"/>
          <ac:spMkLst>
            <pc:docMk/>
            <pc:sldMk cId="3382952604" sldId="393"/>
            <ac:spMk id="9" creationId="{00000000-0000-0000-0000-000000000000}"/>
          </ac:spMkLst>
        </pc:spChg>
        <pc:spChg chg="del mod">
          <ac:chgData name="Dave Burnison" userId="562e53b1-e8fd-443e-b247-550baf63da3b" providerId="ADAL" clId="{F2EFD325-E202-4D2F-B785-62D53AEA1222}" dt="2018-03-16T19:12:50.200" v="74" actId="14100"/>
          <ac:spMkLst>
            <pc:docMk/>
            <pc:sldMk cId="3382952604" sldId="393"/>
            <ac:spMk id="10" creationId="{525B2694-7710-40CE-9354-C61CE5B9423D}"/>
          </ac:spMkLst>
        </pc:spChg>
        <pc:picChg chg="mod">
          <ac:chgData name="Dave Burnison" userId="562e53b1-e8fd-443e-b247-550baf63da3b" providerId="ADAL" clId="{F2EFD325-E202-4D2F-B785-62D53AEA1222}" dt="2018-03-17T15:45:05.559" v="222" actId="1076"/>
          <ac:picMkLst>
            <pc:docMk/>
            <pc:sldMk cId="3382952604" sldId="393"/>
            <ac:picMk id="15" creationId="{00000000-0000-0000-0000-000000000000}"/>
          </ac:picMkLst>
        </pc:picChg>
      </pc:sldChg>
      <pc:sldChg chg="modSp setBg modAnim">
        <pc:chgData name="Dave Burnison" userId="562e53b1-e8fd-443e-b247-550baf63da3b" providerId="ADAL" clId="{F2EFD325-E202-4D2F-B785-62D53AEA1222}" dt="2018-03-17T15:47:27.797" v="230" actId="20577"/>
        <pc:sldMkLst>
          <pc:docMk/>
          <pc:sldMk cId="3086867634" sldId="394"/>
        </pc:sldMkLst>
        <pc:spChg chg="mod">
          <ac:chgData name="Dave Burnison" userId="562e53b1-e8fd-443e-b247-550baf63da3b" providerId="ADAL" clId="{F2EFD325-E202-4D2F-B785-62D53AEA1222}" dt="2018-03-17T15:47:24.978" v="229" actId="20577"/>
          <ac:spMkLst>
            <pc:docMk/>
            <pc:sldMk cId="3086867634" sldId="394"/>
            <ac:spMk id="5" creationId="{00000000-0000-0000-0000-000000000000}"/>
          </ac:spMkLst>
        </pc:spChg>
      </pc:sldChg>
      <pc:sldChg chg="modSp modTransition setBg modAnim">
        <pc:chgData name="Dave Burnison" userId="562e53b1-e8fd-443e-b247-550baf63da3b" providerId="ADAL" clId="{F2EFD325-E202-4D2F-B785-62D53AEA1222}" dt="2018-03-17T15:44:24.628" v="220" actId="20577"/>
        <pc:sldMkLst>
          <pc:docMk/>
          <pc:sldMk cId="2736631505" sldId="395"/>
        </pc:sldMkLst>
        <pc:spChg chg="mod">
          <ac:chgData name="Dave Burnison" userId="562e53b1-e8fd-443e-b247-550baf63da3b" providerId="ADAL" clId="{F2EFD325-E202-4D2F-B785-62D53AEA1222}" dt="2018-03-17T15:44:24.628" v="220" actId="20577"/>
          <ac:spMkLst>
            <pc:docMk/>
            <pc:sldMk cId="2736631505" sldId="395"/>
            <ac:spMk id="3" creationId="{00000000-0000-0000-0000-000000000000}"/>
          </ac:spMkLst>
        </pc:spChg>
        <pc:picChg chg="mod ord">
          <ac:chgData name="Dave Burnison" userId="562e53b1-e8fd-443e-b247-550baf63da3b" providerId="ADAL" clId="{F2EFD325-E202-4D2F-B785-62D53AEA1222}" dt="2018-03-17T15:40:35.959" v="191" actId="1076"/>
          <ac:picMkLst>
            <pc:docMk/>
            <pc:sldMk cId="2736631505" sldId="395"/>
            <ac:picMk id="10" creationId="{00000000-0000-0000-0000-000000000000}"/>
          </ac:picMkLst>
        </pc:picChg>
      </pc:sldChg>
      <pc:sldChg chg="modSp setBg">
        <pc:chgData name="Dave Burnison" userId="562e53b1-e8fd-443e-b247-550baf63da3b" providerId="ADAL" clId="{F2EFD325-E202-4D2F-B785-62D53AEA1222}" dt="2018-03-17T15:42:40.207" v="213" actId="20577"/>
        <pc:sldMkLst>
          <pc:docMk/>
          <pc:sldMk cId="2700139770" sldId="396"/>
        </pc:sldMkLst>
        <pc:spChg chg="mod">
          <ac:chgData name="Dave Burnison" userId="562e53b1-e8fd-443e-b247-550baf63da3b" providerId="ADAL" clId="{F2EFD325-E202-4D2F-B785-62D53AEA1222}" dt="2018-03-17T15:42:40.207" v="213" actId="20577"/>
          <ac:spMkLst>
            <pc:docMk/>
            <pc:sldMk cId="2700139770" sldId="396"/>
            <ac:spMk id="7" creationId="{00000000-0000-0000-0000-000000000000}"/>
          </ac:spMkLst>
        </pc:spChg>
        <pc:spChg chg="mod">
          <ac:chgData name="Dave Burnison" userId="562e53b1-e8fd-443e-b247-550baf63da3b" providerId="ADAL" clId="{F2EFD325-E202-4D2F-B785-62D53AEA1222}" dt="2018-03-17T15:42:36.999" v="212" actId="20577"/>
          <ac:spMkLst>
            <pc:docMk/>
            <pc:sldMk cId="2700139770" sldId="396"/>
            <ac:spMk id="8" creationId="{00000000-0000-0000-0000-000000000000}"/>
          </ac:spMkLst>
        </pc:spChg>
        <pc:picChg chg="mod">
          <ac:chgData name="Dave Burnison" userId="562e53b1-e8fd-443e-b247-550baf63da3b" providerId="ADAL" clId="{F2EFD325-E202-4D2F-B785-62D53AEA1222}" dt="2018-03-17T15:42:25.251" v="211" actId="20577"/>
          <ac:picMkLst>
            <pc:docMk/>
            <pc:sldMk cId="2700139770" sldId="396"/>
            <ac:picMk id="12" creationId="{00000000-0000-0000-0000-000000000000}"/>
          </ac:picMkLst>
        </pc:picChg>
      </pc:sldChg>
      <pc:sldChg chg="modSp setBg modNotesTx">
        <pc:chgData name="Dave Burnison" userId="562e53b1-e8fd-443e-b247-550baf63da3b" providerId="ADAL" clId="{F2EFD325-E202-4D2F-B785-62D53AEA1222}" dt="2018-03-17T15:55:27.901" v="279" actId="20577"/>
        <pc:sldMkLst>
          <pc:docMk/>
          <pc:sldMk cId="3591983239" sldId="397"/>
        </pc:sldMkLst>
        <pc:spChg chg="mod">
          <ac:chgData name="Dave Burnison" userId="562e53b1-e8fd-443e-b247-550baf63da3b" providerId="ADAL" clId="{F2EFD325-E202-4D2F-B785-62D53AEA1222}" dt="2018-03-16T19:17:32.661" v="79" actId="14100"/>
          <ac:spMkLst>
            <pc:docMk/>
            <pc:sldMk cId="3591983239" sldId="397"/>
            <ac:spMk id="3" creationId="{00000000-0000-0000-0000-000000000000}"/>
          </ac:spMkLst>
        </pc:spChg>
        <pc:spChg chg="mod">
          <ac:chgData name="Dave Burnison" userId="562e53b1-e8fd-443e-b247-550baf63da3b" providerId="ADAL" clId="{F2EFD325-E202-4D2F-B785-62D53AEA1222}" dt="2018-03-16T19:16:53.472" v="76" actId="14100"/>
          <ac:spMkLst>
            <pc:docMk/>
            <pc:sldMk cId="3591983239" sldId="397"/>
            <ac:spMk id="4" creationId="{00000000-0000-0000-0000-000000000000}"/>
          </ac:spMkLst>
        </pc:spChg>
        <pc:spChg chg="mod">
          <ac:chgData name="Dave Burnison" userId="562e53b1-e8fd-443e-b247-550baf63da3b" providerId="ADAL" clId="{F2EFD325-E202-4D2F-B785-62D53AEA1222}" dt="2018-03-16T19:17:20.364" v="78" actId="6549"/>
          <ac:spMkLst>
            <pc:docMk/>
            <pc:sldMk cId="3591983239" sldId="397"/>
            <ac:spMk id="6" creationId="{00000000-0000-0000-0000-000000000000}"/>
          </ac:spMkLst>
        </pc:spChg>
      </pc:sldChg>
      <pc:sldChg chg="modSp setBg modAnim">
        <pc:chgData name="Dave Burnison" userId="562e53b1-e8fd-443e-b247-550baf63da3b" providerId="ADAL" clId="{F2EFD325-E202-4D2F-B785-62D53AEA1222}" dt="2018-03-16T19:21:29.375" v="90" actId="14100"/>
        <pc:sldMkLst>
          <pc:docMk/>
          <pc:sldMk cId="142414498" sldId="398"/>
        </pc:sldMkLst>
        <pc:spChg chg="mod">
          <ac:chgData name="Dave Burnison" userId="562e53b1-e8fd-443e-b247-550baf63da3b" providerId="ADAL" clId="{F2EFD325-E202-4D2F-B785-62D53AEA1222}" dt="2018-03-16T19:20:23.713" v="85" actId="1076"/>
          <ac:spMkLst>
            <pc:docMk/>
            <pc:sldMk cId="142414498" sldId="398"/>
            <ac:spMk id="2" creationId="{F9DC1DC0-9977-4BF6-9A85-E7EB151D29D6}"/>
          </ac:spMkLst>
        </pc:spChg>
        <pc:spChg chg="mod">
          <ac:chgData name="Dave Burnison" userId="562e53b1-e8fd-443e-b247-550baf63da3b" providerId="ADAL" clId="{F2EFD325-E202-4D2F-B785-62D53AEA1222}" dt="2018-03-16T19:20:15.191" v="83" actId="14100"/>
          <ac:spMkLst>
            <pc:docMk/>
            <pc:sldMk cId="142414498" sldId="398"/>
            <ac:spMk id="3" creationId="{007026A8-0B4C-4E26-AED6-6D7CCAEEEF9A}"/>
          </ac:spMkLst>
        </pc:spChg>
        <pc:spChg chg="mod">
          <ac:chgData name="Dave Burnison" userId="562e53b1-e8fd-443e-b247-550baf63da3b" providerId="ADAL" clId="{F2EFD325-E202-4D2F-B785-62D53AEA1222}" dt="2018-03-16T19:20:09.966" v="82" actId="14100"/>
          <ac:spMkLst>
            <pc:docMk/>
            <pc:sldMk cId="142414498" sldId="398"/>
            <ac:spMk id="4" creationId="{DA002015-B57B-4849-93F7-A08ACC15F88F}"/>
          </ac:spMkLst>
        </pc:spChg>
      </pc:sldChg>
      <pc:sldChg chg="addSp delSp modSp add modTransition setBg">
        <pc:chgData name="Dave Burnison" userId="562e53b1-e8fd-443e-b247-550baf63da3b" providerId="ADAL" clId="{F2EFD325-E202-4D2F-B785-62D53AEA1222}" dt="2018-03-16T19:24:44.865" v="155" actId="14100"/>
        <pc:sldMkLst>
          <pc:docMk/>
          <pc:sldMk cId="97924830" sldId="399"/>
        </pc:sldMkLst>
        <pc:spChg chg="add mod">
          <ac:chgData name="Dave Burnison" userId="562e53b1-e8fd-443e-b247-550baf63da3b" providerId="ADAL" clId="{F2EFD325-E202-4D2F-B785-62D53AEA1222}" dt="2018-03-16T19:24:44.865" v="155" actId="14100"/>
          <ac:spMkLst>
            <pc:docMk/>
            <pc:sldMk cId="97924830" sldId="399"/>
            <ac:spMk id="2" creationId="{23132D23-B90E-4E0D-B209-050E903B7609}"/>
          </ac:spMkLst>
        </pc:spChg>
        <pc:spChg chg="add del mod">
          <ac:chgData name="Dave Burnison" userId="562e53b1-e8fd-443e-b247-550baf63da3b" providerId="ADAL" clId="{F2EFD325-E202-4D2F-B785-62D53AEA1222}" dt="2018-03-16T19:23:55.284" v="116" actId="478"/>
          <ac:spMkLst>
            <pc:docMk/>
            <pc:sldMk cId="97924830" sldId="399"/>
            <ac:spMk id="3" creationId="{4E169D18-917C-4763-84F7-745E995AF198}"/>
          </ac:spMkLst>
        </pc:spChg>
      </pc:sldChg>
      <pc:sldChg chg="modSp">
        <pc:chgData name="Dave Burnison" userId="562e53b1-e8fd-443e-b247-550baf63da3b" providerId="ADAL" clId="{F2EFD325-E202-4D2F-B785-62D53AEA1222}" dt="2018-03-17T15:53:56.904" v="236" actId="20577"/>
        <pc:sldMkLst>
          <pc:docMk/>
          <pc:sldMk cId="3429046378" sldId="402"/>
        </pc:sldMkLst>
        <pc:spChg chg="mod">
          <ac:chgData name="Dave Burnison" userId="562e53b1-e8fd-443e-b247-550baf63da3b" providerId="ADAL" clId="{F2EFD325-E202-4D2F-B785-62D53AEA1222}" dt="2018-03-17T15:53:56.904" v="236" actId="20577"/>
          <ac:spMkLst>
            <pc:docMk/>
            <pc:sldMk cId="3429046378" sldId="402"/>
            <ac:spMk id="4" creationId="{FC272010-72D8-4091-BF2E-698669BD9FFA}"/>
          </ac:spMkLst>
        </pc:spChg>
      </pc:sldChg>
      <pc:sldMasterChg chg="delSldLayout">
        <pc:chgData name="Dave Burnison" userId="562e53b1-e8fd-443e-b247-550baf63da3b" providerId="ADAL" clId="{F2EFD325-E202-4D2F-B785-62D53AEA1222}" dt="2018-03-16T19:27:11.998" v="164" actId="2696"/>
        <pc:sldMasterMkLst>
          <pc:docMk/>
          <pc:sldMasterMk cId="2869762950" sldId="2147484614"/>
        </pc:sldMasterMkLst>
        <pc:sldLayoutChg chg="del">
          <pc:chgData name="Dave Burnison" userId="562e53b1-e8fd-443e-b247-550baf63da3b" providerId="ADAL" clId="{F2EFD325-E202-4D2F-B785-62D53AEA1222}" dt="2018-03-16T19:27:11.998" v="164" actId="2696"/>
          <pc:sldLayoutMkLst>
            <pc:docMk/>
            <pc:sldMasterMk cId="2869762950" sldId="2147484614"/>
            <pc:sldLayoutMk cId="3613372560" sldId="214748462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6/5/2018</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6/5/2018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39344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781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5036E-61A6-40E3-9B46-7C5604FEEE2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366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on-prem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NUnit, xUnit,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63681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RedGate</a:t>
            </a:r>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7977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l" defTabSz="97137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charset="0"/>
                <a:ea typeface="ＭＳ Ｐゴシック" charset="0"/>
              </a:rPr>
              <a:t>Data Insights Conversation</a:t>
            </a:r>
          </a:p>
        </p:txBody>
      </p:sp>
      <p:sp>
        <p:nvSpPr>
          <p:cNvPr id="5" name="Footer Placeholder 4"/>
          <p:cNvSpPr>
            <a:spLocks noGrp="1"/>
          </p:cNvSpPr>
          <p:nvPr>
            <p:ph type="ftr" sz="quarter" idx="4"/>
          </p:nvPr>
        </p:nvSpPr>
        <p:spPr>
          <a:xfrm>
            <a:off x="0" y="9119475"/>
            <a:ext cx="3169920" cy="481726"/>
          </a:xfrm>
        </p:spPr>
        <p:txBody>
          <a:bodyPr/>
          <a:lstStyle/>
          <a:p>
            <a:pPr marL="0" marR="0" lvl="0" indent="0" algn="l" defTabSz="989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89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7045"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r" defTabSz="971374" rtl="0" eaLnBrk="1" fontAlgn="base" latinLnBrk="0" hangingPunct="1">
              <a:lnSpc>
                <a:spcPct val="100000"/>
              </a:lnSpc>
              <a:spcBef>
                <a:spcPct val="0"/>
              </a:spcBef>
              <a:spcAft>
                <a:spcPct val="0"/>
              </a:spcAft>
              <a:buClrTx/>
              <a:buSzTx/>
              <a:buFontTx/>
              <a:buNone/>
              <a:tabLst/>
              <a:defRPr/>
            </a:pPr>
            <a:fld id="{9D0FE01C-54D9-B544-91E0-6CA42C0DF16C}" type="datetime1">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71374" rtl="0" eaLnBrk="1" fontAlgn="base" latinLnBrk="0" hangingPunct="1">
                <a:lnSpc>
                  <a:spcPct val="100000"/>
                </a:lnSpc>
                <a:spcBef>
                  <a:spcPct val="0"/>
                </a:spcBef>
                <a:spcAft>
                  <a:spcPct val="0"/>
                </a:spcAft>
                <a:buClrTx/>
                <a:buSzTx/>
                <a:buFontTx/>
                <a:buNone/>
                <a:tabLst/>
                <a:defRPr/>
              </a:pPr>
              <a:t>6/5/2018</a:t>
            </a:fld>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0"/>
            </a:endParaRPr>
          </a:p>
        </p:txBody>
      </p:sp>
      <p:sp>
        <p:nvSpPr>
          <p:cNvPr id="87046"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r" defTabSz="971374" rtl="0" eaLnBrk="1" fontAlgn="base" latinLnBrk="0" hangingPunct="1">
              <a:lnSpc>
                <a:spcPct val="100000"/>
              </a:lnSpc>
              <a:spcBef>
                <a:spcPct val="0"/>
              </a:spcBef>
              <a:spcAft>
                <a:spcPct val="0"/>
              </a:spcAft>
              <a:buClrTx/>
              <a:buSzTx/>
              <a:buFontTx/>
              <a:buNone/>
              <a:tabLst/>
              <a:defRPr/>
            </a:pPr>
            <a:fld id="{00668AF5-71C6-6747-9B81-9BA3977F131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71374"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3365678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866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https://marketplace.visualstudio.com/vsts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3229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latin typeface="+mn-lt"/>
                <a:ea typeface="+mn-ea"/>
                <a:cs typeface="+mn-cs"/>
              </a:rPr>
              <a:t>G</a:t>
            </a:r>
            <a:r>
              <a:rPr lang="en-US" sz="1200" kern="1200" dirty="0" err="1">
                <a:solidFill>
                  <a:schemeClr val="tx1"/>
                </a:solidFill>
                <a:latin typeface="+mn-lt"/>
                <a:ea typeface="+mn-ea"/>
                <a:cs typeface="+mn-cs"/>
              </a:rPr>
              <a:t>erry</a:t>
            </a:r>
            <a:r>
              <a:rPr lang="en-US" sz="1200" kern="1200" dirty="0">
                <a:solidFill>
                  <a:schemeClr val="tx1"/>
                </a:solidFill>
                <a:latin typeface="+mn-lt"/>
                <a:ea typeface="+mn-ea"/>
                <a:cs typeface="+mn-cs"/>
              </a:rPr>
              <a:t> McGovern—top task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576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1493D0E-D959-41DC-B704-C29264CEB7B7}"/>
              </a:ext>
            </a:extLst>
          </p:cNvPr>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Key quote: </a:t>
            </a:r>
          </a:p>
          <a:p>
            <a:r>
              <a:rPr lang="en-US" sz="900" b="0" i="0" u="none" strike="noStrike" kern="1200" dirty="0">
                <a:solidFill>
                  <a:schemeClr val="tx1"/>
                </a:solidFill>
                <a:effectLst/>
                <a:latin typeface="Segoe UI Light" pitchFamily="34" charset="0"/>
                <a:ea typeface="+mn-ea"/>
                <a:cs typeface="+mn-cs"/>
              </a:rPr>
              <a:t>The CI/CD process includes Infrastructure as Code, which allows security, networking, storage and compliance to be part of the development life cycle. When code is ready to deploy, it and the infrastructure on which it will run are deployed in tandem. Developers define the entire infrastructure using Azure platform services and open source tooling—Azure Resource Manager, Puppet, Terraform, and Microsoft Visual Studio Team Services.</a:t>
            </a:r>
          </a:p>
          <a:p>
            <a:endParaRPr lang="en-CA" sz="900" b="0" i="0" u="none" strike="noStrike" kern="1200" dirty="0">
              <a:solidFill>
                <a:schemeClr val="tx1"/>
              </a:solidFill>
              <a:effectLst/>
              <a:latin typeface="Segoe UI Light" pitchFamily="34" charset="0"/>
              <a:ea typeface="+mn-ea"/>
              <a:cs typeface="+mn-cs"/>
            </a:endParaRPr>
          </a:p>
          <a:p>
            <a:r>
              <a:rPr lang="en-CA" sz="900" b="0" i="0" u="none" strike="noStrike" kern="1200" dirty="0">
                <a:solidFill>
                  <a:schemeClr val="tx1"/>
                </a:solidFill>
                <a:effectLst/>
                <a:latin typeface="Segoe UI Light" pitchFamily="34" charset="0"/>
                <a:ea typeface="+mn-ea"/>
                <a:cs typeface="+mn-cs"/>
              </a:rPr>
              <a:t>C</a:t>
            </a:r>
            <a:r>
              <a:rPr lang="en-US" sz="900" b="0" i="0" u="none" strike="noStrike" kern="1200" dirty="0">
                <a:solidFill>
                  <a:schemeClr val="tx1"/>
                </a:solidFill>
                <a:effectLst/>
                <a:latin typeface="Segoe UI Light" pitchFamily="34" charset="0"/>
                <a:ea typeface="+mn-ea"/>
                <a:cs typeface="+mn-cs"/>
              </a:rPr>
              <a:t>ontinuous integration / Continuous delivery</a:t>
            </a:r>
            <a:endParaRPr lang="en-US" dirty="0"/>
          </a:p>
        </p:txBody>
      </p:sp>
    </p:spTree>
    <p:extLst>
      <p:ext uri="{BB962C8B-B14F-4D97-AF65-F5344CB8AC3E}">
        <p14:creationId xmlns:p14="http://schemas.microsoft.com/office/powerpoint/2010/main" val="2866867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2E233-F274-42F7-8C26-DA6EB76A3F45}"/>
              </a:ext>
            </a:extLst>
          </p:cNvPr>
          <p:cNvSpPr>
            <a:spLocks noGrp="1"/>
          </p:cNvSpPr>
          <p:nvPr>
            <p:ph type="body" idx="1"/>
          </p:nvPr>
        </p:nvSpPr>
        <p:spPr/>
        <p:txBody>
          <a:bodyPr/>
          <a:lstStyle/>
          <a:p>
            <a:r>
              <a:rPr lang="en-US" dirty="0"/>
              <a:t>Key quote: </a:t>
            </a:r>
          </a:p>
          <a:p>
            <a:r>
              <a:rPr lang="en-US" sz="900" b="0" i="0" u="none" strike="noStrike" kern="1200" dirty="0">
                <a:solidFill>
                  <a:schemeClr val="tx1"/>
                </a:solidFill>
                <a:effectLst/>
                <a:latin typeface="Segoe UI Light" pitchFamily="34" charset="0"/>
                <a:ea typeface="+mn-ea"/>
                <a:cs typeface="+mn-cs"/>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endParaRPr lang="en-US" dirty="0"/>
          </a:p>
        </p:txBody>
      </p:sp>
    </p:spTree>
    <p:extLst>
      <p:ext uri="{BB962C8B-B14F-4D97-AF65-F5344CB8AC3E}">
        <p14:creationId xmlns:p14="http://schemas.microsoft.com/office/powerpoint/2010/main" val="2373554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475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797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Windows and Devices Group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120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1615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1077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7536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29652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898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7D11586-B927-4F6F-B616-F8429CD6D762}" type="datetime1">
              <a:rPr lang="en-US" smtClean="0"/>
              <a:t>6/5/2018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89585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13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Big picture / micro details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184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11:00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65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6138" y="893763"/>
            <a:ext cx="2974975" cy="1671637"/>
          </a:xfrm>
        </p:spPr>
      </p:sp>
      <p:sp>
        <p:nvSpPr>
          <p:cNvPr id="3" name="Notes Placeholder 2"/>
          <p:cNvSpPr>
            <a:spLocks noGrp="1"/>
          </p:cNvSpPr>
          <p:nvPr>
            <p:ph type="body" idx="1"/>
          </p:nvPr>
        </p:nvSpPr>
        <p:spPr>
          <a:xfrm>
            <a:off x="731226" y="3111752"/>
            <a:ext cx="5661660" cy="3686711"/>
          </a:xfrm>
        </p:spPr>
        <p:txBody>
          <a:bodyPr/>
          <a:lstStyle/>
          <a:p>
            <a:pPr fontAlgn="base"/>
            <a:r>
              <a:rPr lang="en-US" sz="900" dirty="0">
                <a:latin typeface="Segoe UI Light" pitchFamily="34" charset="0"/>
              </a:rPr>
              <a:t>According to Donovan Brown, DevOps is the union of </a:t>
            </a:r>
            <a:r>
              <a:rPr lang="en-US" sz="900" b="1" dirty="0">
                <a:latin typeface="Segoe UI Light" pitchFamily="34" charset="0"/>
              </a:rPr>
              <a:t>people</a:t>
            </a:r>
            <a:r>
              <a:rPr lang="en-US" sz="900" dirty="0">
                <a:latin typeface="Segoe UI Light" pitchFamily="34" charset="0"/>
              </a:rPr>
              <a:t>, </a:t>
            </a:r>
            <a:r>
              <a:rPr lang="en-US" sz="900" b="1" dirty="0">
                <a:latin typeface="Segoe UI Light" pitchFamily="34" charset="0"/>
              </a:rPr>
              <a:t>process</a:t>
            </a:r>
            <a:r>
              <a:rPr lang="en-US" sz="900" dirty="0">
                <a:latin typeface="Segoe UI Light" pitchFamily="34" charset="0"/>
              </a:rPr>
              <a:t>, and </a:t>
            </a:r>
            <a:r>
              <a:rPr lang="en-US" sz="900" b="1" dirty="0">
                <a:latin typeface="Segoe UI Light" pitchFamily="34" charset="0"/>
              </a:rPr>
              <a:t>products</a:t>
            </a:r>
            <a:r>
              <a:rPr lang="en-US" sz="900" dirty="0">
                <a:latin typeface="Segoe UI Light" pitchFamily="34" charset="0"/>
              </a:rPr>
              <a:t> to enable continuous delivery of value to our end users. </a:t>
            </a:r>
          </a:p>
          <a:p>
            <a:pPr fontAlgn="base"/>
            <a:endParaRPr lang="en-US" sz="900" dirty="0">
              <a:latin typeface="Segoe UI Light" pitchFamily="34" charset="0"/>
            </a:endParaRPr>
          </a:p>
          <a:p>
            <a:pPr fontAlgn="base"/>
            <a:r>
              <a:rPr lang="en-US" sz="900" dirty="0">
                <a:latin typeface="Segoe UI Light" pitchFamily="34" charset="0"/>
              </a:rPr>
              <a:t>You cannot buy DevOps and install it. DevOps is not just automation or infrastructure as code. DevOps is people following a process enabled by products to deliver value to end users.</a:t>
            </a:r>
          </a:p>
        </p:txBody>
      </p:sp>
      <p:sp>
        <p:nvSpPr>
          <p:cNvPr id="4" name="Header Placeholder 3"/>
          <p:cNvSpPr>
            <a:spLocks noGrp="1"/>
          </p:cNvSpPr>
          <p:nvPr>
            <p:ph type="hdr" sz="quarter" idx="10"/>
          </p:nvPr>
        </p:nvSpPr>
        <p:spPr/>
        <p:txBody>
          <a:bodyPr/>
          <a:lstStyle/>
          <a:p>
            <a:pPr defTabSz="94029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6129" defTabSz="92150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0297">
              <a:defRPr/>
            </a:pPr>
            <a:fld id="{0C673344-19C1-4F3F-B3FC-900A05EF21EA}" type="datetime8">
              <a:rPr lang="en-US">
                <a:solidFill>
                  <a:prstClr val="black"/>
                </a:solidFill>
                <a:latin typeface="Segoe UI" pitchFamily="34" charset="0"/>
              </a:rPr>
              <a:pPr defTabSz="940297">
                <a:defRPr/>
              </a:pPr>
              <a:t>6/5/2018 11:00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0297">
              <a:defRPr/>
            </a:pPr>
            <a:fld id="{B4008EB6-D09E-4580-8CD6-DDB14511944F}" type="slidenum">
              <a:rPr lang="en-US">
                <a:solidFill>
                  <a:prstClr val="black"/>
                </a:solidFill>
                <a:latin typeface="Segoe UI" pitchFamily="34" charset="0"/>
              </a:rPr>
              <a:pPr defTabSz="940297">
                <a:defRPr/>
              </a:pPr>
              <a:t>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91346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8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HP firmware story—from one year to a few weeks</a:t>
            </a:r>
          </a:p>
          <a:p>
            <a:r>
              <a:rPr lang="en-CA" dirty="0"/>
              <a:t>700% more time spent on new features and new products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544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6/5/2018 11:00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86311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3.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35.emf"/><Relationship Id="rId4" Type="http://schemas.openxmlformats.org/officeDocument/2006/relationships/oleObject" Target="../embeddings/oleObject4.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35.emf"/><Relationship Id="rId4" Type="http://schemas.openxmlformats.org/officeDocument/2006/relationships/oleObject" Target="../embeddings/oleObject5.bin"/></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35.emf"/><Relationship Id="rId4" Type="http://schemas.openxmlformats.org/officeDocument/2006/relationships/oleObject" Target="../embeddings/oleObject6.bin"/></Relationships>
</file>

<file path=ppt/slideLayouts/_rels/slideLayout31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35.emf"/><Relationship Id="rId4" Type="http://schemas.openxmlformats.org/officeDocument/2006/relationships/oleObject" Target="../embeddings/oleObject7.bin"/></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35.emf"/><Relationship Id="rId4" Type="http://schemas.openxmlformats.org/officeDocument/2006/relationships/oleObject" Target="../embeddings/oleObject8.bin"/></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35.emf"/><Relationship Id="rId4" Type="http://schemas.openxmlformats.org/officeDocument/2006/relationships/oleObject" Target="../embeddings/oleObject9.bin"/></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37.png"/><Relationship Id="rId5" Type="http://schemas.openxmlformats.org/officeDocument/2006/relationships/image" Target="../media/image35.emf"/><Relationship Id="rId4" Type="http://schemas.openxmlformats.org/officeDocument/2006/relationships/oleObject" Target="../embeddings/oleObject10.bin"/></Relationships>
</file>

<file path=ppt/slideLayouts/_rels/slideLayout31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35.emf"/><Relationship Id="rId4" Type="http://schemas.openxmlformats.org/officeDocument/2006/relationships/oleObject" Target="../embeddings/oleObject11.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304795931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760585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37564374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41949557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5753783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1935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615715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6703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427665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0138297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9" name="TextBox 8"/>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3670968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47703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053127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9054836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07543125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70914" y="183926"/>
            <a:ext cx="10726460" cy="1105527"/>
          </a:xfrm>
        </p:spPr>
        <p:txBody>
          <a:bodyPr/>
          <a:lstStyle>
            <a:lvl1pPr>
              <a:defRPr sz="399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0923244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75534"/>
            <a:ext cx="2798207" cy="371971"/>
          </a:xfrm>
          <a:prstGeom prst="rect">
            <a:avLst/>
          </a:prstGeom>
        </p:spPr>
        <p:txBody>
          <a:bodyPr/>
          <a:lstStyle/>
          <a:p>
            <a:fld id="{8713FE0B-90A8-4522-911E-44EDD0F8888D}" type="datetimeFigureOut">
              <a:rPr lang="en-US" smtClean="0"/>
              <a:t>6/5/2018</a:t>
            </a:fld>
            <a:endParaRPr lang="en-US" dirty="0"/>
          </a:p>
        </p:txBody>
      </p:sp>
      <p:sp>
        <p:nvSpPr>
          <p:cNvPr id="6" name="Footer Placeholder 5"/>
          <p:cNvSpPr>
            <a:spLocks noGrp="1"/>
          </p:cNvSpPr>
          <p:nvPr>
            <p:ph type="ftr" sz="quarter" idx="11"/>
          </p:nvPr>
        </p:nvSpPr>
        <p:spPr>
          <a:xfrm>
            <a:off x="4119583" y="6475534"/>
            <a:ext cx="4197310" cy="3719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83260" y="6475534"/>
            <a:ext cx="2798207" cy="371971"/>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5059170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alphaModFix amt="46000"/>
            <a:extLst>
              <a:ext uri="{28A0092B-C50C-407E-A947-70E740481C1C}">
                <a14:useLocalDpi xmlns:a14="http://schemas.microsoft.com/office/drawing/2010/main"/>
              </a:ext>
            </a:extLst>
          </a:blip>
          <a:stretch>
            <a:fillRect/>
          </a:stretch>
        </p:blipFill>
        <p:spPr>
          <a:xfrm>
            <a:off x="1" y="2"/>
            <a:ext cx="12434711" cy="6974645"/>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0" y="0"/>
            <a:ext cx="12434711" cy="6986588"/>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3265"/>
            <a:ext cx="11523598" cy="1826711"/>
          </a:xfrm>
          <a:noFill/>
        </p:spPr>
        <p:txBody>
          <a:bodyPr lIns="146304" tIns="91440" rIns="146304" bIns="91440" anchor="t" anchorCtr="0"/>
          <a:lstStyle>
            <a:lvl1pPr>
              <a:defRPr sz="5993"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4351159"/>
            <a:ext cx="11523599" cy="1540243"/>
          </a:xfrm>
          <a:noFill/>
        </p:spPr>
        <p:txBody>
          <a:bodyPr lIns="182880" tIns="146304" rIns="182880" bIns="146304">
            <a:noAutofit/>
          </a:bodyPr>
          <a:lstStyle>
            <a:lvl1pPr marL="0" indent="0">
              <a:spcBef>
                <a:spcPts val="0"/>
              </a:spcBef>
              <a:buNone/>
              <a:defRPr sz="3595" spc="0" baseline="0">
                <a:gradFill>
                  <a:gsLst>
                    <a:gs pos="5833">
                      <a:schemeClr val="tx1"/>
                    </a:gs>
                    <a:gs pos="5300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131103" y="296043"/>
            <a:ext cx="1968534" cy="422142"/>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dirty="0"/>
            </a:p>
          </p:txBody>
        </p:sp>
      </p:grpSp>
    </p:spTree>
    <p:extLst>
      <p:ext uri="{BB962C8B-B14F-4D97-AF65-F5344CB8AC3E}">
        <p14:creationId xmlns:p14="http://schemas.microsoft.com/office/powerpoint/2010/main" val="2244849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42" presetClass="path" presetSubtype="0" decel="100000" fill="hold" nodeType="withEffect">
                                  <p:stCondLst>
                                    <p:cond delay="0"/>
                                  </p:stCondLst>
                                  <p:childTnLst>
                                    <p:animMotion origin="layout" path="M 3.72734E-6 1.76577E-6 L 3.72734E-6 -0.10781 " pathEditMode="relative" rAng="0" ptsTypes="AA">
                                      <p:cBhvr>
                                        <p:cTn id="9" dur="1000" spd="-100000" fill="hold"/>
                                        <p:tgtEl>
                                          <p:spTgt spid="8"/>
                                        </p:tgtEl>
                                        <p:attrNameLst>
                                          <p:attrName>ppt_x</p:attrName>
                                          <p:attrName>ppt_y</p:attrName>
                                        </p:attrNameLst>
                                      </p:cBhvr>
                                      <p:rCtr x="0" y="-54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4870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879195"/>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44793855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spTree>
    <p:extLst>
      <p:ext uri="{BB962C8B-B14F-4D97-AF65-F5344CB8AC3E}">
        <p14:creationId xmlns:p14="http://schemas.microsoft.com/office/powerpoint/2010/main" val="3365577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spTree>
    <p:extLst>
      <p:ext uri="{BB962C8B-B14F-4D97-AF65-F5344CB8AC3E}">
        <p14:creationId xmlns:p14="http://schemas.microsoft.com/office/powerpoint/2010/main" val="142420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6489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5039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Tree>
    <p:extLst>
      <p:ext uri="{BB962C8B-B14F-4D97-AF65-F5344CB8AC3E}">
        <p14:creationId xmlns:p14="http://schemas.microsoft.com/office/powerpoint/2010/main" val="294511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7291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93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8111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8"/>
            <a:ext cx="11887200" cy="2118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6450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5943600"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1664"/>
            <a:ext cx="5943600" cy="3653450"/>
          </a:xfrm>
          <a:solidFill>
            <a:schemeClr val="accent4"/>
          </a:solidFill>
        </p:spPr>
        <p:txBody>
          <a:bodyPr wrap="square" tIns="146304" bIns="146304">
            <a:noAutofit/>
          </a:bodyPr>
          <a:lstStyle>
            <a:lvl1pPr marL="0" indent="0">
              <a:spcBef>
                <a:spcPts val="1223"/>
              </a:spcBef>
              <a:buClr>
                <a:schemeClr val="tx1"/>
              </a:buClr>
              <a:buFont typeface="Wingdings" pitchFamily="2" charset="2"/>
              <a:buNone/>
              <a:defRPr sz="3995">
                <a:solidFill>
                  <a:srgbClr val="FFFFFF"/>
                </a:solidFill>
              </a:defRPr>
            </a:lvl1pPr>
            <a:lvl2pPr marL="0" indent="0">
              <a:spcBef>
                <a:spcPts val="1079"/>
              </a:spcBef>
              <a:buNone/>
              <a:defRPr sz="1998">
                <a:solidFill>
                  <a:srgbClr val="FFFFFF"/>
                </a:solidFill>
              </a:defRPr>
            </a:lvl2pPr>
            <a:lvl3pPr marL="231407" indent="0">
              <a:buNone/>
              <a:tabLst/>
              <a:defRPr sz="1998">
                <a:solidFill>
                  <a:srgbClr val="FFFFFF"/>
                </a:solidFill>
              </a:defRPr>
            </a:lvl3pPr>
            <a:lvl4pPr marL="459644" indent="0">
              <a:buNone/>
              <a:defRPr>
                <a:solidFill>
                  <a:srgbClr val="FFFFFF"/>
                </a:solidFill>
              </a:defRPr>
            </a:lvl4pPr>
            <a:lvl5pPr marL="68471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249846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1664"/>
            <a:ext cx="3913632" cy="3653450"/>
          </a:xfrm>
          <a:solidFill>
            <a:schemeClr val="accent3"/>
          </a:solidFill>
          <a:ln>
            <a:noFill/>
          </a:ln>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tx1"/>
                </a:solidFill>
              </a:defRPr>
            </a:lvl3pPr>
            <a:lvl4pPr marL="459644" indent="0">
              <a:buNone/>
              <a:defRPr>
                <a:solidFill>
                  <a:schemeClr val="tx1"/>
                </a:solidFill>
              </a:defRPr>
            </a:lvl4pPr>
            <a:lvl5pPr marL="68471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1664"/>
            <a:ext cx="3959352"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607568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19725"/>
            <a:ext cx="7995121" cy="741289"/>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504151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5762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58291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1474"/>
            <a:ext cx="5486399" cy="3045013"/>
          </a:xfrm>
        </p:spPr>
        <p:txBody>
          <a:bodyPr wrap="square">
            <a:spAutoFit/>
          </a:bodyPr>
          <a:lstStyle>
            <a:lvl1pPr marL="0" indent="0">
              <a:spcBef>
                <a:spcPts val="1223"/>
              </a:spcBef>
              <a:buClr>
                <a:schemeClr val="tx1"/>
              </a:buClr>
              <a:buFont typeface="Wingdings" pitchFamily="2" charset="2"/>
              <a:buNone/>
              <a:defRPr sz="5393">
                <a:solidFill>
                  <a:schemeClr val="accent2"/>
                </a:solidFill>
              </a:defRPr>
            </a:lvl1pPr>
            <a:lvl2pPr marL="0" indent="0">
              <a:spcBef>
                <a:spcPts val="1079"/>
              </a:spcBef>
              <a:buNone/>
              <a:defRPr sz="1998"/>
            </a:lvl2pPr>
            <a:lvl3pPr marL="231407" indent="0">
              <a:buNone/>
              <a:tabLst/>
              <a:defRPr sz="1998"/>
            </a:lvl3pPr>
            <a:lvl4pPr marL="459644" indent="0">
              <a:buNone/>
              <a:defRPr/>
            </a:lvl4pPr>
            <a:lvl5pPr marL="6847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198788"/>
            <a:ext cx="2697480" cy="2694419"/>
          </a:xfrm>
          <a:solidFill>
            <a:srgbClr val="55C5E9"/>
          </a:solidFill>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198788"/>
            <a:ext cx="2743200" cy="2694419"/>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0462"/>
            <a:ext cx="2697480" cy="2740087"/>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0462"/>
            <a:ext cx="2743200" cy="2740087"/>
          </a:xfrm>
          <a:solidFill>
            <a:schemeClr val="accent5"/>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7751274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6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7607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6"/>
            <a:ext cx="11887200" cy="2440973"/>
          </a:xfrm>
          <a:prstGeom prst="rect">
            <a:avLst/>
          </a:prstGeom>
        </p:spPr>
        <p:txBody>
          <a:bodyPr/>
          <a:lstStyle>
            <a:lvl1pPr marL="290054" indent="-29005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596" indent="-280542">
              <a:buClr>
                <a:schemeClr val="tx1"/>
              </a:buClr>
              <a:buSzPct val="90000"/>
              <a:buFont typeface="Arial" pitchFamily="34" charset="0"/>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645" indent="-29005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883" indent="-228238">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123" indent="-228238">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3"/>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531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75533"/>
            <a:ext cx="2901844" cy="371971"/>
          </a:xfrm>
          <a:prstGeom prst="rect">
            <a:avLst/>
          </a:prstGeom>
        </p:spPr>
        <p:txBody>
          <a:bodyPr/>
          <a:lstStyle/>
          <a:p>
            <a:fld id="{1D8BD707-D9CF-40AE-B4C6-C98DA3205C09}" type="datetimeFigureOut">
              <a:rPr lang="en-US" smtClean="0"/>
              <a:pPr/>
              <a:t>6/5/2018</a:t>
            </a:fld>
            <a:endParaRPr lang="en-US" dirty="0"/>
          </a:p>
        </p:txBody>
      </p:sp>
      <p:sp>
        <p:nvSpPr>
          <p:cNvPr id="6" name="Footer Placeholder 5"/>
          <p:cNvSpPr>
            <a:spLocks noGrp="1"/>
          </p:cNvSpPr>
          <p:nvPr>
            <p:ph type="ftr" sz="quarter" idx="11"/>
          </p:nvPr>
        </p:nvSpPr>
        <p:spPr>
          <a:xfrm>
            <a:off x="4249130" y="6475533"/>
            <a:ext cx="3938217" cy="3719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8912807" y="6475533"/>
            <a:ext cx="2901844" cy="371971"/>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649771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69478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39698" y="0"/>
            <a:ext cx="6108095"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37596023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88473722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9898414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9128740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4816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049993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2165" y="0"/>
            <a:ext cx="6108095" cy="698658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84504814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4946"/>
            <a:ext cx="11375536" cy="2128990"/>
          </a:xfrm>
          <a:prstGeom prst="rect">
            <a:avLst/>
          </a:prstGeom>
        </p:spPr>
        <p:txBody>
          <a:bodyPr/>
          <a:lstStyle>
            <a:lvl1pPr marL="0" indent="0">
              <a:spcBef>
                <a:spcPts val="2445"/>
              </a:spcBef>
              <a:buNone/>
              <a:defRPr sz="4076">
                <a:gradFill>
                  <a:gsLst>
                    <a:gs pos="100000">
                      <a:schemeClr val="tx2"/>
                    </a:gs>
                    <a:gs pos="0">
                      <a:schemeClr val="tx2"/>
                    </a:gs>
                  </a:gsLst>
                  <a:lin ang="5400000" scaled="0"/>
                </a:gradFill>
                <a:latin typeface="+mj-lt"/>
              </a:defRPr>
            </a:lvl1pPr>
            <a:lvl2pPr marL="0" indent="0">
              <a:buNone/>
              <a:defRPr sz="2038">
                <a:gradFill>
                  <a:gsLst>
                    <a:gs pos="100000">
                      <a:schemeClr val="tx1"/>
                    </a:gs>
                    <a:gs pos="6000">
                      <a:schemeClr val="tx1"/>
                    </a:gs>
                  </a:gsLst>
                  <a:lin ang="5400000" scaled="0"/>
                </a:gradFill>
              </a:defRPr>
            </a:lvl2pPr>
            <a:lvl3pPr marL="236127" indent="0">
              <a:buNone/>
              <a:defRPr sz="2038">
                <a:gradFill>
                  <a:gsLst>
                    <a:gs pos="100000">
                      <a:schemeClr val="tx1"/>
                    </a:gs>
                    <a:gs pos="6000">
                      <a:schemeClr val="tx1"/>
                    </a:gs>
                  </a:gsLst>
                  <a:lin ang="5400000" scaled="0"/>
                </a:gradFill>
              </a:defRPr>
            </a:lvl3pPr>
            <a:lvl4pPr marL="465785" indent="0">
              <a:buNone/>
              <a:defRPr sz="2038">
                <a:gradFill>
                  <a:gsLst>
                    <a:gs pos="100000">
                      <a:schemeClr val="tx1"/>
                    </a:gs>
                    <a:gs pos="6000">
                      <a:schemeClr val="tx1"/>
                    </a:gs>
                  </a:gsLst>
                  <a:lin ang="5400000" scaled="0"/>
                </a:gradFill>
              </a:defRPr>
            </a:lvl4pPr>
            <a:lvl5pPr marL="706765" indent="0">
              <a:buNone/>
              <a:defRPr sz="2038">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06171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436475" cy="6984768"/>
          </a:xfrm>
          <a:prstGeom prst="rect">
            <a:avLst/>
          </a:prstGeom>
          <a:solidFill>
            <a:srgbClr val="68217A"/>
          </a:solidFill>
        </p:spPr>
      </p:pic>
      <p:sp>
        <p:nvSpPr>
          <p:cNvPr id="5" name="Text Placeholder 4"/>
          <p:cNvSpPr>
            <a:spLocks noGrp="1"/>
          </p:cNvSpPr>
          <p:nvPr>
            <p:ph type="body" sz="quarter" idx="10"/>
          </p:nvPr>
        </p:nvSpPr>
        <p:spPr>
          <a:xfrm>
            <a:off x="531279" y="2939644"/>
            <a:ext cx="5683720" cy="3234337"/>
          </a:xfrm>
        </p:spPr>
        <p:txBody>
          <a:bodyPr/>
          <a:lstStyle>
            <a:lvl1pPr marL="0" indent="0">
              <a:buNone/>
              <a:defRPr sz="6112">
                <a:solidFill>
                  <a:schemeClr val="bg1"/>
                </a:solidFill>
              </a:defRPr>
            </a:lvl1pPr>
            <a:lvl2pPr marL="4853" indent="0">
              <a:spcBef>
                <a:spcPts val="917"/>
              </a:spcBef>
              <a:buNone/>
              <a:defRPr sz="2853">
                <a:solidFill>
                  <a:schemeClr val="accent3"/>
                </a:solidFill>
                <a:latin typeface="+mj-lt"/>
              </a:defRPr>
            </a:lvl2pPr>
            <a:lvl3pPr marL="4853" indent="0">
              <a:buNone/>
              <a:defRPr/>
            </a:lvl3pPr>
            <a:lvl4pPr marL="4853" indent="0">
              <a:buNone/>
              <a:defRPr/>
            </a:lvl4pPr>
            <a:lvl5pPr marL="4853"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359584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2"/>
            <a:ext cx="10058399" cy="1826725"/>
          </a:xfrm>
        </p:spPr>
        <p:txBody>
          <a:bodyPr/>
          <a:lstStyle>
            <a:lvl1pPr>
              <a:defRPr sz="4794" baseline="0"/>
            </a:lvl1pPr>
          </a:lstStyle>
          <a:p>
            <a:r>
              <a:rPr lang="en-US"/>
              <a:t>Click to edit Master title style</a:t>
            </a:r>
            <a:endParaRPr lang="en-US" dirty="0"/>
          </a:p>
        </p:txBody>
      </p:sp>
    </p:spTree>
    <p:extLst>
      <p:ext uri="{BB962C8B-B14F-4D97-AF65-F5344CB8AC3E}">
        <p14:creationId xmlns:p14="http://schemas.microsoft.com/office/powerpoint/2010/main" val="17903948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1474"/>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49" indent="0">
              <a:buNone/>
              <a:defRPr/>
            </a:lvl3pPr>
            <a:lvl4pPr marL="456697" indent="0">
              <a:buNone/>
              <a:defRPr/>
            </a:lvl4pPr>
            <a:lvl5pPr marL="6850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6268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7335"/>
            <a:ext cx="11887199" cy="402729"/>
          </a:xfrm>
          <a:prstGeom prst="rect">
            <a:avLst/>
          </a:prstGeom>
          <a:noFill/>
          <a:ln w="12700">
            <a:noFill/>
            <a:miter lim="800000"/>
            <a:headEnd type="none" w="sm" len="sm"/>
            <a:tailEnd type="none" w="sm" len="sm"/>
          </a:ln>
          <a:effectLst/>
        </p:spPr>
        <p:txBody>
          <a:bodyPr vert="horz" wrap="square" lIns="182646" tIns="146117" rIns="182646" bIns="146117" numCol="1" anchor="t" anchorCtr="0" compatLnSpc="1">
            <a:prstTxWarp prst="textNoShape">
              <a:avLst/>
            </a:prstTxWarp>
            <a:spAutoFit/>
          </a:bodyPr>
          <a:lstStyle/>
          <a:p>
            <a:pPr defTabSz="931086" eaLnBrk="0" hangingPunct="0"/>
            <a:r>
              <a:rPr lang="en-US" sz="699"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3" y="3143552"/>
            <a:ext cx="3291840" cy="700875"/>
          </a:xfrm>
          <a:prstGeom prst="rect">
            <a:avLst/>
          </a:prstGeom>
        </p:spPr>
      </p:pic>
    </p:spTree>
    <p:extLst>
      <p:ext uri="{BB962C8B-B14F-4D97-AF65-F5344CB8AC3E}">
        <p14:creationId xmlns:p14="http://schemas.microsoft.com/office/powerpoint/2010/main" val="83601035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1474"/>
            <a:ext cx="11887200" cy="1815389"/>
          </a:xfrm>
        </p:spPr>
        <p:txBody>
          <a:bodyPr>
            <a:spAutoFit/>
          </a:bodyPr>
          <a:lstStyle>
            <a:lvl1pPr marL="0" indent="0">
              <a:buNone/>
              <a:defRPr sz="3260" b="1">
                <a:solidFill>
                  <a:srgbClr val="151515"/>
                </a:solidFill>
              </a:defRPr>
            </a:lvl1pPr>
            <a:lvl2pPr marL="0" indent="0">
              <a:lnSpc>
                <a:spcPct val="100000"/>
              </a:lnSpc>
              <a:spcBef>
                <a:spcPts val="0"/>
              </a:spcBef>
              <a:buNone/>
              <a:defRPr sz="2038"/>
            </a:lvl2pPr>
            <a:lvl3pPr marL="176253" indent="-176253">
              <a:defRPr sz="1834"/>
            </a:lvl3pPr>
            <a:lvl4pPr marL="409101" indent="-176253">
              <a:defRPr sz="1630"/>
            </a:lvl4pPr>
            <a:lvl5pPr marL="641949" indent="-176253">
              <a:defRPr sz="163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643844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531702"/>
          </a:xfrm>
        </p:spPr>
        <p:txBody>
          <a:bodyPr>
            <a:spAutoFit/>
          </a:bodyPr>
          <a:lstStyle>
            <a:lvl1pPr>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446" indent="-240988">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0704" indent="-342457">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8"/>
            </a:lvl4pPr>
            <a:lvl5pPr>
              <a:defRPr sz="1998"/>
            </a:lvl5pPr>
          </a:lstStyle>
          <a:p>
            <a:pPr marL="0" lvl="0" indent="0" algn="l" defTabSz="912986" rtl="0" eaLnBrk="1" latinLnBrk="0" hangingPunct="1">
              <a:spcBef>
                <a:spcPct val="20000"/>
              </a:spcBef>
              <a:spcAft>
                <a:spcPts val="815"/>
              </a:spcAft>
              <a:buFont typeface="Arial" pitchFamily="34" charset="0"/>
              <a:buNone/>
            </a:pPr>
            <a:r>
              <a:rPr lang="en-US"/>
              <a:t>Click to edit Master text styles</a:t>
            </a:r>
          </a:p>
          <a:p>
            <a:pPr marL="0" lvl="1" indent="0" algn="l" defTabSz="912986" rtl="0" eaLnBrk="1" latinLnBrk="0" hangingPunct="1">
              <a:spcBef>
                <a:spcPct val="20000"/>
              </a:spcBef>
              <a:spcAft>
                <a:spcPts val="815"/>
              </a:spcAft>
              <a:buFont typeface="Arial" pitchFamily="34" charset="0"/>
              <a:buNone/>
            </a:pPr>
            <a:r>
              <a:rPr lang="en-US"/>
              <a:t>Second level</a:t>
            </a:r>
          </a:p>
          <a:p>
            <a:pPr marL="0" lvl="2" indent="0" algn="l" defTabSz="912986" rtl="0" eaLnBrk="1" latinLnBrk="0" hangingPunct="1">
              <a:spcBef>
                <a:spcPct val="20000"/>
              </a:spcBef>
              <a:spcAft>
                <a:spcPts val="815"/>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03154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4945"/>
            <a:ext cx="11697695" cy="916534"/>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1470097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4383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1" y="2235921"/>
            <a:ext cx="12436476" cy="1102117"/>
          </a:xfrm>
          <a:prstGeom prst="rect">
            <a:avLst/>
          </a:prstGeom>
        </p:spPr>
        <p:txBody>
          <a:bodyPr/>
          <a:lstStyle>
            <a:lvl1pPr algn="ctr">
              <a:defRPr lang="en-US" sz="5501"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38037"/>
            <a:ext cx="12436475" cy="494895"/>
          </a:xfrm>
          <a:prstGeom prst="rect">
            <a:avLst/>
          </a:prstGeom>
        </p:spPr>
        <p:txBody>
          <a:bodyPr/>
          <a:lstStyle>
            <a:lvl1pPr marL="0" indent="0" algn="ctr">
              <a:buNone/>
              <a:defRPr lang="en-US" sz="2242"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231406472"/>
      </p:ext>
    </p:extLst>
  </p:cSld>
  <p:clrMapOvr>
    <a:masterClrMapping/>
  </p:clrMapOvr>
  <p:transition>
    <p:fade/>
  </p:transition>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345"/>
            <a:ext cx="5486400" cy="1552716"/>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737904"/>
          </a:xfrm>
        </p:spPr>
        <p:txBody>
          <a:bodyPr/>
          <a:lstStyle/>
          <a:p>
            <a:endParaRPr lang="en-US" dirty="0"/>
          </a:p>
        </p:txBody>
      </p:sp>
      <p:sp>
        <p:nvSpPr>
          <p:cNvPr id="6" name="Text Placeholder 5"/>
          <p:cNvSpPr>
            <a:spLocks noGrp="1"/>
          </p:cNvSpPr>
          <p:nvPr>
            <p:ph type="body" sz="quarter" idx="11"/>
          </p:nvPr>
        </p:nvSpPr>
        <p:spPr>
          <a:xfrm>
            <a:off x="6583680" y="2100734"/>
            <a:ext cx="5486400" cy="264400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6080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5957272"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5720"/>
            <a:ext cx="6400800" cy="1041233"/>
          </a:xfrm>
        </p:spPr>
        <p:txBody>
          <a:bodyPr lIns="182880" tIns="146304" rIns="182880" bIns="146304"/>
          <a:lstStyle>
            <a:lvl1pPr marL="0" indent="0">
              <a:buNone/>
              <a:defRPr sz="53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76841"/>
            <a:ext cx="6400800" cy="1042179"/>
          </a:xfrm>
        </p:spPr>
        <p:txBody>
          <a:bodyPr lIns="182880" tIns="146304" rIns="182880" bIns="146304"/>
          <a:lstStyle>
            <a:lvl1pPr marL="0" indent="0">
              <a:buNone/>
              <a:defRPr sz="53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7615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76151"/>
            <a:ext cx="6400800" cy="1042179"/>
          </a:xfrm>
        </p:spPr>
        <p:txBody>
          <a:bodyPr lIns="182880" tIns="146304" rIns="182880" bIns="146304"/>
          <a:lstStyle>
            <a:lvl1pPr marL="0" indent="0">
              <a:buNone/>
              <a:defRPr sz="53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5463"/>
            <a:ext cx="5644366"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5032"/>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5032"/>
            <a:ext cx="6400800" cy="1042179"/>
          </a:xfrm>
        </p:spPr>
        <p:txBody>
          <a:bodyPr lIns="182880" tIns="146304" rIns="182880" bIns="146304"/>
          <a:lstStyle>
            <a:lvl1pPr marL="0" indent="0">
              <a:buNone/>
              <a:defRPr sz="53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4775"/>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7684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4" y="6111942"/>
            <a:ext cx="4722575" cy="627152"/>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035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grpSp>
        <p:nvGrpSpPr>
          <p:cNvPr id="12" name="Group 11"/>
          <p:cNvGrpSpPr/>
          <p:nvPr userDrawn="1"/>
        </p:nvGrpSpPr>
        <p:grpSpPr>
          <a:xfrm>
            <a:off x="7490064" y="6111942"/>
            <a:ext cx="4722575" cy="627152"/>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1126667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7615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7684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4775"/>
            <a:ext cx="2582630"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5032"/>
            <a:ext cx="301486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596268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3266"/>
            <a:ext cx="9143936" cy="1826711"/>
          </a:xfrm>
          <a:noFill/>
        </p:spPr>
        <p:txBody>
          <a:bodyPr lIns="146304" tIns="91440" rIns="146304" bIns="91440" anchor="t" anchorCtr="0"/>
          <a:lstStyle>
            <a:lvl1pPr>
              <a:defRPr sz="5394"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1298"/>
            <a:ext cx="7315137" cy="1825933"/>
          </a:xfrm>
          <a:noFill/>
        </p:spPr>
        <p:txBody>
          <a:bodyPr lIns="164592" tIns="109728" rIns="164592" bIns="109728">
            <a:noAutofit/>
          </a:bodyPr>
          <a:lstStyle>
            <a:lvl1pPr marL="0" indent="0">
              <a:spcBef>
                <a:spcPts val="0"/>
              </a:spcBef>
              <a:buNone/>
              <a:defRPr sz="319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7" name="Text Placeholder 16"/>
          <p:cNvSpPr>
            <a:spLocks noGrp="1"/>
          </p:cNvSpPr>
          <p:nvPr>
            <p:ph type="body" sz="quarter" idx="13" hasCustomPrompt="1"/>
          </p:nvPr>
        </p:nvSpPr>
        <p:spPr>
          <a:xfrm>
            <a:off x="8506905" y="293970"/>
            <a:ext cx="3657600" cy="571814"/>
          </a:xfrm>
        </p:spPr>
        <p:txBody>
          <a:bodyPr lIns="182880" tIns="146304" rIns="182880" bIns="146304"/>
          <a:lstStyle>
            <a:lvl1pPr marL="0" indent="0" algn="r">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Session Code</a:t>
            </a:r>
          </a:p>
        </p:txBody>
      </p:sp>
      <p:sp>
        <p:nvSpPr>
          <p:cNvPr id="8" name="Text Placeholder 16"/>
          <p:cNvSpPr>
            <a:spLocks noGrp="1"/>
          </p:cNvSpPr>
          <p:nvPr>
            <p:ph type="body" sz="quarter" idx="14" hasCustomPrompt="1"/>
          </p:nvPr>
        </p:nvSpPr>
        <p:spPr>
          <a:xfrm>
            <a:off x="274703" y="6115358"/>
            <a:ext cx="3657600" cy="571814"/>
          </a:xfrm>
        </p:spPr>
        <p:txBody>
          <a:bodyPr lIns="182880" tIns="146304" rIns="182880" bIns="146304" anchor="b"/>
          <a:lstStyle>
            <a:lvl1pPr marL="0" indent="0" algn="l">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Yammer hashtag</a:t>
            </a:r>
          </a:p>
        </p:txBody>
      </p:sp>
    </p:spTree>
    <p:extLst>
      <p:ext uri="{BB962C8B-B14F-4D97-AF65-F5344CB8AC3E}">
        <p14:creationId xmlns:p14="http://schemas.microsoft.com/office/powerpoint/2010/main" val="29404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1474"/>
            <a:ext cx="11888787" cy="2305705"/>
          </a:xfrm>
        </p:spPr>
        <p:txBody>
          <a:bodyPr>
            <a:spAutoFit/>
          </a:bodyPr>
          <a:lstStyle>
            <a:lvl1pPr marL="0" indent="0">
              <a:buNone/>
              <a:defRPr/>
            </a:lvl1pPr>
            <a:lvl2pPr marL="228349" indent="0">
              <a:buNone/>
              <a:defRPr/>
            </a:lvl2pPr>
            <a:lvl3pPr marL="456697" indent="0">
              <a:buNone/>
              <a:defRPr/>
            </a:lvl3pPr>
            <a:lvl4pPr marL="685046" indent="0">
              <a:buNone/>
              <a:defRPr/>
            </a:lvl4pPr>
            <a:lvl5pPr marL="9133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18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09913"/>
            <a:ext cx="11888787" cy="2306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605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0" indent="0">
              <a:spcBef>
                <a:spcPts val="1223"/>
              </a:spcBef>
              <a:buClr>
                <a:schemeClr val="tx1"/>
              </a:buClr>
              <a:buFont typeface="Wingdings" panose="05000000000000000000" pitchFamily="2" charset="2"/>
              <a:buNone/>
              <a:defRPr sz="2997" b="0">
                <a:latin typeface="+mn-lt"/>
              </a:defRPr>
            </a:lvl1pPr>
            <a:lvl2pPr marL="255307" indent="0">
              <a:buFont typeface="Wingdings" panose="05000000000000000000" pitchFamily="2" charset="2"/>
              <a:buNone/>
              <a:defRPr sz="2397" b="0"/>
            </a:lvl2pPr>
            <a:lvl3pPr marL="450354" indent="0">
              <a:buFont typeface="Wingdings" panose="05000000000000000000" pitchFamily="2" charset="2"/>
              <a:buNone/>
              <a:tabLst/>
              <a:defRPr sz="2198" b="0"/>
            </a:lvl3pPr>
            <a:lvl4pPr marL="651744" indent="0">
              <a:buFont typeface="Wingdings" panose="05000000000000000000" pitchFamily="2" charset="2"/>
              <a:buNone/>
              <a:defRPr sz="2198" b="0"/>
            </a:lvl4pPr>
            <a:lvl5pPr marL="853136" indent="0">
              <a:buFont typeface="Wingdings" panose="05000000000000000000" pitchFamily="2" charset="2"/>
              <a:buNone/>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0" indent="0">
              <a:spcBef>
                <a:spcPts val="1223"/>
              </a:spcBef>
              <a:buClr>
                <a:schemeClr val="tx1"/>
              </a:buClr>
              <a:buFont typeface="Arial" panose="020B0604020202020204" pitchFamily="34" charset="0"/>
              <a:buNone/>
              <a:defRPr lang="en-US" sz="2997" b="0" kern="1200" spc="0" baseline="0" dirty="0">
                <a:gradFill>
                  <a:gsLst>
                    <a:gs pos="1250">
                      <a:schemeClr val="tx1"/>
                    </a:gs>
                    <a:gs pos="100000">
                      <a:schemeClr val="tx1"/>
                    </a:gs>
                  </a:gsLst>
                  <a:lin ang="5400000" scaled="0"/>
                </a:gradFill>
                <a:latin typeface="+mn-lt"/>
                <a:ea typeface="+mn-ea"/>
                <a:cs typeface="+mn-cs"/>
              </a:defRPr>
            </a:lvl1pPr>
            <a:lvl2pPr marL="255307" indent="0">
              <a:buFont typeface="Arial" panose="020B0604020202020204" pitchFamily="34" charset="0"/>
              <a:buNone/>
              <a:defRPr lang="en-US" sz="2397" b="0" kern="1200" spc="0" baseline="0" dirty="0">
                <a:gradFill>
                  <a:gsLst>
                    <a:gs pos="1250">
                      <a:schemeClr val="tx1"/>
                    </a:gs>
                    <a:gs pos="100000">
                      <a:schemeClr val="tx1"/>
                    </a:gs>
                  </a:gsLst>
                  <a:lin ang="5400000" scaled="0"/>
                </a:gradFill>
                <a:latin typeface="+mn-lt"/>
                <a:ea typeface="+mn-ea"/>
                <a:cs typeface="+mn-cs"/>
              </a:defRPr>
            </a:lvl2pPr>
            <a:lvl3pPr marL="450354"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3pPr>
            <a:lvl4pPr marL="651744" indent="0">
              <a:buFont typeface="Arial" panose="020B0604020202020204" pitchFamily="34" charset="0"/>
              <a:buNone/>
              <a:defRPr lang="en-US" sz="2198" b="0" kern="1200" spc="0" baseline="0" dirty="0">
                <a:gradFill>
                  <a:gsLst>
                    <a:gs pos="1250">
                      <a:schemeClr val="tx1"/>
                    </a:gs>
                    <a:gs pos="100000">
                      <a:schemeClr val="tx1"/>
                    </a:gs>
                  </a:gsLst>
                  <a:lin ang="5400000" scaled="0"/>
                </a:gradFill>
                <a:latin typeface="+mn-lt"/>
                <a:ea typeface="+mn-ea"/>
                <a:cs typeface="+mn-cs"/>
              </a:defRPr>
            </a:lvl4pPr>
            <a:lvl5pPr marL="853136"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513784" marR="0" lvl="0" indent="-513784" algn="l" defTabSz="931716" rtl="0" eaLnBrk="1" fontAlgn="auto" latinLnBrk="0" hangingPunct="1">
              <a:lnSpc>
                <a:spcPct val="90000"/>
              </a:lnSpc>
              <a:spcBef>
                <a:spcPts val="1223"/>
              </a:spcBef>
              <a:spcAft>
                <a:spcPts val="0"/>
              </a:spcAft>
              <a:buClr>
                <a:schemeClr val="tx1"/>
              </a:buClr>
              <a:buSzPct val="90000"/>
              <a:tabLst/>
            </a:pPr>
            <a:r>
              <a:rPr lang="en-US"/>
              <a:t>Edit Master text styles</a:t>
            </a:r>
          </a:p>
          <a:p>
            <a:pPr marL="513784" marR="0" lvl="1" indent="-513784" algn="l" defTabSz="931716" rtl="0" eaLnBrk="1" fontAlgn="auto" latinLnBrk="0" hangingPunct="1">
              <a:lnSpc>
                <a:spcPct val="90000"/>
              </a:lnSpc>
              <a:spcBef>
                <a:spcPts val="1223"/>
              </a:spcBef>
              <a:spcAft>
                <a:spcPts val="0"/>
              </a:spcAft>
              <a:buClr>
                <a:schemeClr val="tx1"/>
              </a:buClr>
              <a:buSzPct val="90000"/>
              <a:tabLst/>
            </a:pPr>
            <a:r>
              <a:rPr lang="en-US"/>
              <a:t>Second level</a:t>
            </a:r>
          </a:p>
          <a:p>
            <a:pPr marL="513784" marR="0" lvl="2" indent="-513784" algn="l" defTabSz="931716" rtl="0" eaLnBrk="1" fontAlgn="auto" latinLnBrk="0" hangingPunct="1">
              <a:lnSpc>
                <a:spcPct val="90000"/>
              </a:lnSpc>
              <a:spcBef>
                <a:spcPts val="1223"/>
              </a:spcBef>
              <a:spcAft>
                <a:spcPts val="0"/>
              </a:spcAft>
              <a:buClr>
                <a:schemeClr val="tx1"/>
              </a:buClr>
              <a:buSzPct val="90000"/>
              <a:tabLst/>
            </a:pPr>
            <a:r>
              <a:rPr lang="en-US"/>
              <a:t>Third level</a:t>
            </a:r>
          </a:p>
          <a:p>
            <a:pPr marL="513784" marR="0" lvl="3" indent="-513784" algn="l" defTabSz="931716" rtl="0" eaLnBrk="1" fontAlgn="auto" latinLnBrk="0" hangingPunct="1">
              <a:lnSpc>
                <a:spcPct val="90000"/>
              </a:lnSpc>
              <a:spcBef>
                <a:spcPts val="1223"/>
              </a:spcBef>
              <a:spcAft>
                <a:spcPts val="0"/>
              </a:spcAft>
              <a:buClr>
                <a:schemeClr val="tx1"/>
              </a:buClr>
              <a:buSzPct val="90000"/>
              <a:tabLst/>
            </a:pPr>
            <a:r>
              <a:rPr lang="en-US"/>
              <a:t>Fourth level</a:t>
            </a:r>
          </a:p>
          <a:p>
            <a:pPr marL="513784" marR="0" lvl="4" indent="-513784" algn="l" defTabSz="931716" rtl="0" eaLnBrk="1" fontAlgn="auto" latinLnBrk="0" hangingPunct="1">
              <a:lnSpc>
                <a:spcPct val="90000"/>
              </a:lnSpc>
              <a:spcBef>
                <a:spcPts val="1223"/>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41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231520" indent="-231520">
              <a:spcBef>
                <a:spcPts val="1223"/>
              </a:spcBef>
              <a:buClr>
                <a:schemeClr val="tx1"/>
              </a:buClr>
              <a:buFont typeface="Wingdings" panose="05000000000000000000" pitchFamily="2" charset="2"/>
              <a:buChar char=""/>
              <a:defRPr sz="2997" b="0">
                <a:latin typeface="+mn-lt"/>
              </a:defRPr>
            </a:lvl1pPr>
            <a:lvl2pPr marL="426568" indent="-171261">
              <a:buFont typeface="Wingdings" panose="05000000000000000000" pitchFamily="2" charset="2"/>
              <a:buChar char=""/>
              <a:defRPr sz="2397" b="0"/>
            </a:lvl2pPr>
            <a:lvl3pPr marL="639059" indent="-188705">
              <a:buFont typeface="Wingdings" panose="05000000000000000000" pitchFamily="2" charset="2"/>
              <a:buChar char=""/>
              <a:tabLst/>
              <a:defRPr sz="2198" b="0"/>
            </a:lvl3pPr>
            <a:lvl4pPr marL="827763" indent="-176019">
              <a:buFont typeface="Wingdings" panose="05000000000000000000" pitchFamily="2" charset="2"/>
              <a:buChar char=""/>
              <a:defRPr sz="2198" b="0"/>
            </a:lvl4pPr>
            <a:lvl5pPr marL="1022812" indent="-169676">
              <a:buFont typeface="Wingdings" panose="05000000000000000000" pitchFamily="2" charset="2"/>
              <a:buChar char=""/>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287022" indent="-287022">
              <a:spcBef>
                <a:spcPts val="1223"/>
              </a:spcBef>
              <a:buClr>
                <a:schemeClr val="tx1"/>
              </a:buClr>
              <a:buFont typeface="Arial" pitchFamily="34" charset="0"/>
              <a:buChar char="•"/>
              <a:defRPr lang="en-US" sz="2997" b="0" kern="1200" spc="0" baseline="0" dirty="0">
                <a:gradFill>
                  <a:gsLst>
                    <a:gs pos="1250">
                      <a:schemeClr val="tx1"/>
                    </a:gs>
                    <a:gs pos="100000">
                      <a:schemeClr val="tx1"/>
                    </a:gs>
                  </a:gsLst>
                  <a:lin ang="5400000" scaled="0"/>
                </a:gradFill>
                <a:latin typeface="+mn-lt"/>
                <a:ea typeface="+mn-ea"/>
                <a:cs typeface="+mn-cs"/>
              </a:defRPr>
            </a:lvl1pPr>
            <a:lvl2pPr marL="597830" indent="-342523">
              <a:defRPr lang="en-US" sz="2397" b="0" kern="1200" spc="0" baseline="0" dirty="0">
                <a:gradFill>
                  <a:gsLst>
                    <a:gs pos="1250">
                      <a:schemeClr val="tx1"/>
                    </a:gs>
                    <a:gs pos="100000">
                      <a:schemeClr val="tx1"/>
                    </a:gs>
                  </a:gsLst>
                  <a:lin ang="5400000" scaled="0"/>
                </a:gradFill>
                <a:latin typeface="+mn-lt"/>
                <a:ea typeface="+mn-ea"/>
                <a:cs typeface="+mn-cs"/>
              </a:defRPr>
            </a:lvl2pPr>
            <a:lvl3pPr marL="792877" indent="-342523">
              <a:tabLst/>
              <a:defRPr lang="en-US" sz="2198" b="0" kern="1200" spc="0" baseline="0" dirty="0">
                <a:gradFill>
                  <a:gsLst>
                    <a:gs pos="1250">
                      <a:schemeClr val="tx1"/>
                    </a:gs>
                    <a:gs pos="100000">
                      <a:schemeClr val="tx1"/>
                    </a:gs>
                  </a:gsLst>
                  <a:lin ang="5400000" scaled="0"/>
                </a:gradFill>
                <a:latin typeface="+mn-lt"/>
                <a:ea typeface="+mn-ea"/>
                <a:cs typeface="+mn-cs"/>
              </a:defRPr>
            </a:lvl3pPr>
            <a:lvl4pPr marL="994267" indent="-342523">
              <a:defRPr lang="en-US" sz="2198" b="0" kern="1200" spc="0" baseline="0" dirty="0">
                <a:gradFill>
                  <a:gsLst>
                    <a:gs pos="1250">
                      <a:schemeClr val="tx1"/>
                    </a:gs>
                    <a:gs pos="100000">
                      <a:schemeClr val="tx1"/>
                    </a:gs>
                  </a:gsLst>
                  <a:lin ang="5400000" scaled="0"/>
                </a:gradFill>
                <a:latin typeface="+mn-lt"/>
                <a:ea typeface="+mn-ea"/>
                <a:cs typeface="+mn-cs"/>
              </a:defRPr>
            </a:lvl4pPr>
            <a:lvl5pPr marL="1195658" indent="-342523">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231520" marR="0" lvl="0"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Edit Master text styles</a:t>
            </a:r>
          </a:p>
          <a:p>
            <a:pPr marL="231520" marR="0" lvl="1"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Second level</a:t>
            </a:r>
          </a:p>
          <a:p>
            <a:pPr marL="231520" marR="0" lvl="2"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Third level</a:t>
            </a:r>
          </a:p>
          <a:p>
            <a:pPr marL="231520" marR="0" lvl="3"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Fourth level</a:t>
            </a:r>
          </a:p>
          <a:p>
            <a:pPr marL="231520" marR="0" lvl="4"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705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37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65"/>
            <a:ext cx="10056812" cy="1180521"/>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37826"/>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756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65"/>
            <a:ext cx="10056812" cy="1180521"/>
          </a:xfrm>
          <a:noFill/>
        </p:spPr>
        <p:txBody>
          <a:bodyPr tIns="91440" bIns="91440" anchor="t" anchorCtr="0">
            <a:spAutoFit/>
          </a:bodyPr>
          <a:lstStyle>
            <a:lvl1pPr>
              <a:defRPr lang="en-US" sz="7192"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684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243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03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37023"/>
            <a:ext cx="4892040" cy="1512543"/>
          </a:xfrm>
        </p:spPr>
        <p:txBody>
          <a:bodyPr wrap="square" anchor="ctr">
            <a:spAutoFit/>
          </a:bodyPr>
          <a:lstStyle>
            <a:lvl1pPr>
              <a:defRPr sz="479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1"/>
            <a:ext cx="6995160" cy="6984652"/>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598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823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0596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4329"/>
            <a:ext cx="10455312" cy="1028626"/>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99"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2000" y="4485809"/>
            <a:ext cx="11152477" cy="2204254"/>
          </a:xfrm>
          <a:prstGeom prst="rect">
            <a:avLst/>
          </a:prstGeom>
          <a:noFill/>
        </p:spPr>
        <p:txBody>
          <a:bodyPr wrap="none" lIns="182672" tIns="146138" rIns="182672" bIns="146138" rtlCol="0" anchor="ctr">
            <a:spAutoFit/>
          </a:bodyPr>
          <a:lstStyle/>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Microsoft Ready content is </a:t>
            </a: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07707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86" tIns="46586" rIns="46586" bIns="46586" numCol="1" spcCol="0" rtlCol="0" fromWordArt="0" anchor="ctr" anchorCtr="0" forceAA="0" compatLnSpc="1">
            <a:prstTxWarp prst="textNoShape">
              <a:avLst/>
            </a:prstTxWarp>
            <a:noAutofit/>
          </a:bodyPr>
          <a:lstStyle/>
          <a:p>
            <a:pPr algn="ctr" defTabSz="931446"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9772"/>
            <a:ext cx="11887199" cy="2264659"/>
          </a:xfrm>
        </p:spPr>
        <p:txBody>
          <a:bodyPr/>
          <a:lstStyle>
            <a:lvl1pPr marL="0" indent="0">
              <a:buNone/>
              <a:defRPr sz="329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1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396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366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498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83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13550"/>
            <a:ext cx="4572000" cy="476513"/>
          </a:xfrm>
          <a:prstGeom prst="rect">
            <a:avLst/>
          </a:prstGeom>
          <a:noFill/>
          <a:ln w="12700">
            <a:noFill/>
            <a:miter lim="800000"/>
            <a:headEnd type="none" w="sm" len="sm"/>
            <a:tailEnd type="none" w="sm" len="sm"/>
          </a:ln>
          <a:effectLst/>
        </p:spPr>
        <p:txBody>
          <a:bodyPr vert="horz" wrap="square" lIns="182672" tIns="182672" rIns="182672" bIns="182672" numCol="1" anchor="t" anchorCtr="0" compatLnSpc="1">
            <a:prstTxWarp prst="textNoShape">
              <a:avLst/>
            </a:prstTxWarp>
            <a:spAutoFit/>
          </a:bodyPr>
          <a:lstStyle/>
          <a:p>
            <a:pPr defTabSz="931264" eaLnBrk="0" hangingPunct="0"/>
            <a:r>
              <a:rPr lang="en-US" sz="699"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Tree>
    <p:extLst>
      <p:ext uri="{BB962C8B-B14F-4D97-AF65-F5344CB8AC3E}">
        <p14:creationId xmlns:p14="http://schemas.microsoft.com/office/powerpoint/2010/main" val="3522341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15516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55856"/>
            <a:ext cx="12436476" cy="63073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37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480"/>
            <a:ext cx="11889564" cy="91653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308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dirty="0"/>
          </a:p>
        </p:txBody>
      </p:sp>
    </p:spTree>
    <p:extLst>
      <p:ext uri="{BB962C8B-B14F-4D97-AF65-F5344CB8AC3E}">
        <p14:creationId xmlns:p14="http://schemas.microsoft.com/office/powerpoint/2010/main" val="19145854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1890364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436475" cy="6986588"/>
          </a:xfrm>
          <a:prstGeom prst="rect">
            <a:avLst/>
          </a:prstGeom>
        </p:spPr>
      </p:pic>
      <p:sp>
        <p:nvSpPr>
          <p:cNvPr id="8" name="TextBox 7"/>
          <p:cNvSpPr txBox="1"/>
          <p:nvPr userDrawn="1"/>
        </p:nvSpPr>
        <p:spPr>
          <a:xfrm>
            <a:off x="10117138" y="-1043389"/>
            <a:ext cx="914400" cy="913362"/>
          </a:xfrm>
          <a:prstGeom prst="rect">
            <a:avLst/>
          </a:prstGeom>
          <a:noFill/>
        </p:spPr>
        <p:txBody>
          <a:bodyPr wrap="none" lIns="182672" tIns="146138" rIns="182672" bIns="146138"/>
          <a:lstStyle/>
          <a:p>
            <a:pPr>
              <a:lnSpc>
                <a:spcPct val="90000"/>
              </a:lnSpc>
              <a:spcAft>
                <a:spcPts val="599"/>
              </a:spcAft>
              <a:defRPr/>
            </a:pPr>
            <a:endParaRPr lang="en-US" sz="1798" dirty="0">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274425" y="-1706211"/>
            <a:ext cx="914400" cy="913362"/>
          </a:xfrm>
          <a:prstGeom prst="rect">
            <a:avLst/>
          </a:prstGeom>
          <a:noFill/>
        </p:spPr>
        <p:txBody>
          <a:bodyPr wrap="none" lIns="182672" tIns="146138" rIns="182672" bIns="146138"/>
          <a:lstStyle/>
          <a:p>
            <a:pPr>
              <a:lnSpc>
                <a:spcPct val="90000"/>
              </a:lnSpc>
              <a:spcAft>
                <a:spcPts val="599"/>
              </a:spcAft>
              <a:defRPr/>
            </a:pPr>
            <a:endParaRPr lang="en-US" sz="1798" dirty="0">
              <a:gradFill>
                <a:gsLst>
                  <a:gs pos="2917">
                    <a:schemeClr val="tx1"/>
                  </a:gs>
                  <a:gs pos="30000">
                    <a:schemeClr val="tx1"/>
                  </a:gs>
                </a:gsLst>
                <a:lin ang="5400000" scaled="0"/>
              </a:gradFill>
              <a:ea typeface="MS PGothic" charset="0"/>
            </a:endParaRPr>
          </a:p>
        </p:txBody>
      </p:sp>
    </p:spTree>
    <p:extLst>
      <p:ext uri="{BB962C8B-B14F-4D97-AF65-F5344CB8AC3E}">
        <p14:creationId xmlns:p14="http://schemas.microsoft.com/office/powerpoint/2010/main" val="144249990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138532"/>
            <a:ext cx="11033125" cy="574023"/>
          </a:xfrm>
          <a:prstGeom prst="rect">
            <a:avLst/>
          </a:prstGeom>
        </p:spPr>
        <p:txBody>
          <a:bodyPr lIns="192024"/>
          <a:lstStyle>
            <a:lvl1pPr marL="0" indent="0">
              <a:buNone/>
              <a:defRPr lang="en-US" sz="2797" kern="1200" smtClean="0">
                <a:solidFill>
                  <a:schemeClr val="tx2"/>
                </a:solidFill>
                <a:latin typeface="+mj-lt"/>
                <a:ea typeface="+mn-ea"/>
                <a:cs typeface="+mn-cs"/>
              </a:defRPr>
            </a:lvl1pPr>
            <a:lvl2pPr marL="0" indent="0">
              <a:buNone/>
              <a:defRPr lang="en-US" sz="3167" kern="1200" smtClean="0">
                <a:solidFill>
                  <a:schemeClr val="bg1"/>
                </a:solidFill>
                <a:latin typeface="+mj-lt"/>
                <a:ea typeface="+mn-ea"/>
                <a:cs typeface="+mn-cs"/>
              </a:defRPr>
            </a:lvl2pPr>
            <a:lvl3pPr marL="0" indent="0">
              <a:buNone/>
              <a:defRPr lang="en-US" sz="3167" kern="1200" smtClean="0">
                <a:solidFill>
                  <a:schemeClr val="bg1"/>
                </a:solidFill>
                <a:latin typeface="+mj-lt"/>
                <a:ea typeface="+mn-ea"/>
                <a:cs typeface="+mn-cs"/>
              </a:defRPr>
            </a:lvl3pPr>
            <a:lvl4pPr marL="0" indent="0">
              <a:buNone/>
              <a:defRPr lang="en-US" sz="3167" kern="1200" smtClean="0">
                <a:solidFill>
                  <a:schemeClr val="bg1"/>
                </a:solidFill>
                <a:latin typeface="+mj-lt"/>
                <a:ea typeface="+mn-ea"/>
                <a:cs typeface="+mn-cs"/>
              </a:defRPr>
            </a:lvl4pPr>
            <a:lvl5pPr marL="0" indent="0">
              <a:buNone/>
              <a:defRPr lang="en-US" sz="316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1751"/>
            <a:ext cx="11887200" cy="945339"/>
          </a:xfrm>
          <a:prstGeom prst="rect">
            <a:avLst/>
          </a:prstGeom>
        </p:spPr>
        <p:txBody>
          <a:bodyPr/>
          <a:lstStyle>
            <a:lvl1pPr algn="l">
              <a:defRPr sz="51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dirty="0"/>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24088221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dirty="0"/>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dirty="0"/>
          </a:p>
        </p:txBody>
      </p:sp>
    </p:spTree>
    <p:extLst>
      <p:ext uri="{BB962C8B-B14F-4D97-AF65-F5344CB8AC3E}">
        <p14:creationId xmlns:p14="http://schemas.microsoft.com/office/powerpoint/2010/main" val="46201897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53932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436475" cy="7000975"/>
          </a:xfrm>
          <a:prstGeom prst="rect">
            <a:avLst/>
          </a:prstGeom>
        </p:spPr>
      </p:pic>
      <p:sp>
        <p:nvSpPr>
          <p:cNvPr id="4" name="Date Placeholder 3"/>
          <p:cNvSpPr>
            <a:spLocks noGrp="1"/>
          </p:cNvSpPr>
          <p:nvPr>
            <p:ph type="dt" sz="half" idx="10"/>
          </p:nvPr>
        </p:nvSpPr>
        <p:spPr>
          <a:xfrm>
            <a:off x="512735" y="5102902"/>
            <a:ext cx="2901844" cy="371971"/>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6/5/2018</a:t>
            </a:fld>
            <a:endParaRPr lang="en-US" dirty="0"/>
          </a:p>
        </p:txBody>
      </p:sp>
      <p:sp>
        <p:nvSpPr>
          <p:cNvPr id="7" name="Title 1"/>
          <p:cNvSpPr>
            <a:spLocks noGrp="1"/>
          </p:cNvSpPr>
          <p:nvPr>
            <p:ph type="title" hasCustomPrompt="1"/>
          </p:nvPr>
        </p:nvSpPr>
        <p:spPr bwMode="auto">
          <a:xfrm>
            <a:off x="373614" y="2246817"/>
            <a:ext cx="8705446" cy="2484120"/>
          </a:xfrm>
          <a:noFill/>
        </p:spPr>
        <p:txBody>
          <a:bodyPr lIns="195067" tIns="121917" rIns="195067" bIns="121917" anchor="t" anchorCtr="0"/>
          <a:lstStyle>
            <a:lvl1pPr>
              <a:defRPr sz="7335"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3784"/>
            <a:ext cx="7464044" cy="1077153"/>
          </a:xfrm>
          <a:noFill/>
        </p:spPr>
        <p:txBody>
          <a:bodyPr tIns="146300" bIns="146300">
            <a:noAutofit/>
          </a:bodyPr>
          <a:lstStyle>
            <a:lvl1pPr marL="0" indent="0">
              <a:spcBef>
                <a:spcPts val="0"/>
              </a:spcBef>
              <a:buNone/>
              <a:defRPr sz="4381">
                <a:solidFill>
                  <a:srgbClr val="FFFFFF"/>
                </a:solidFill>
              </a:defRPr>
            </a:lvl1pPr>
          </a:lstStyle>
          <a:p>
            <a:pPr lvl="0"/>
            <a:r>
              <a:rPr lang="en-US" dirty="0"/>
              <a:t>Speaker Name</a:t>
            </a:r>
          </a:p>
        </p:txBody>
      </p:sp>
    </p:spTree>
    <p:extLst>
      <p:ext uri="{BB962C8B-B14F-4D97-AF65-F5344CB8AC3E}">
        <p14:creationId xmlns:p14="http://schemas.microsoft.com/office/powerpoint/2010/main" val="17863144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67" y="0"/>
            <a:ext cx="12452241" cy="6986588"/>
          </a:xfrm>
          <a:prstGeom prst="rect">
            <a:avLst/>
          </a:prstGeom>
        </p:spPr>
      </p:pic>
      <p:sp>
        <p:nvSpPr>
          <p:cNvPr id="4" name="Date Placeholder 3"/>
          <p:cNvSpPr>
            <a:spLocks noGrp="1"/>
          </p:cNvSpPr>
          <p:nvPr>
            <p:ph type="dt" sz="half" idx="10"/>
          </p:nvPr>
        </p:nvSpPr>
        <p:spPr>
          <a:xfrm>
            <a:off x="512735" y="5102902"/>
            <a:ext cx="2901844" cy="371971"/>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6/5/2018</a:t>
            </a:fld>
            <a:endParaRPr lang="en-US" dirty="0"/>
          </a:p>
        </p:txBody>
      </p:sp>
      <p:sp>
        <p:nvSpPr>
          <p:cNvPr id="7" name="Title 1"/>
          <p:cNvSpPr>
            <a:spLocks noGrp="1"/>
          </p:cNvSpPr>
          <p:nvPr>
            <p:ph type="title" hasCustomPrompt="1"/>
          </p:nvPr>
        </p:nvSpPr>
        <p:spPr bwMode="auto">
          <a:xfrm>
            <a:off x="373614" y="2246817"/>
            <a:ext cx="8705446" cy="2484120"/>
          </a:xfrm>
          <a:noFill/>
        </p:spPr>
        <p:txBody>
          <a:bodyPr lIns="195067" tIns="121917" rIns="195067" bIns="121917" anchor="t" anchorCtr="0"/>
          <a:lstStyle>
            <a:lvl1pPr>
              <a:defRPr sz="7335"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3784"/>
            <a:ext cx="7464044" cy="1077153"/>
          </a:xfrm>
          <a:noFill/>
        </p:spPr>
        <p:txBody>
          <a:bodyPr tIns="146300" bIns="146300">
            <a:noAutofit/>
          </a:bodyPr>
          <a:lstStyle>
            <a:lvl1pPr marL="0" indent="0">
              <a:spcBef>
                <a:spcPts val="0"/>
              </a:spcBef>
              <a:buNone/>
              <a:defRPr sz="4381">
                <a:solidFill>
                  <a:srgbClr val="FFFFFF"/>
                </a:solidFill>
              </a:defRPr>
            </a:lvl1pPr>
          </a:lstStyle>
          <a:p>
            <a:pPr lvl="0"/>
            <a:r>
              <a:rPr lang="en-US" dirty="0"/>
              <a:t>Speaker Name</a:t>
            </a:r>
          </a:p>
        </p:txBody>
      </p:sp>
    </p:spTree>
    <p:extLst>
      <p:ext uri="{BB962C8B-B14F-4D97-AF65-F5344CB8AC3E}">
        <p14:creationId xmlns:p14="http://schemas.microsoft.com/office/powerpoint/2010/main" val="439640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084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9309032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801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919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1"/>
            <a:ext cx="10058399" cy="1826725"/>
          </a:xfrm>
        </p:spPr>
        <p:txBody>
          <a:bodyPr/>
          <a:lstStyle>
            <a:lvl1pPr>
              <a:defRPr sz="4795" baseline="0"/>
            </a:lvl1pPr>
          </a:lstStyle>
          <a:p>
            <a:r>
              <a:rPr lang="en-US" dirty="0"/>
              <a:t>Click to edit Master title style</a:t>
            </a:r>
          </a:p>
        </p:txBody>
      </p:sp>
    </p:spTree>
    <p:extLst>
      <p:ext uri="{BB962C8B-B14F-4D97-AF65-F5344CB8AC3E}">
        <p14:creationId xmlns:p14="http://schemas.microsoft.com/office/powerpoint/2010/main" val="248821885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473"/>
            <a:ext cx="5486399" cy="2532944"/>
          </a:xfrm>
        </p:spPr>
        <p:txBody>
          <a:bodyPr wrap="square">
            <a:spAutoFit/>
          </a:bodyPr>
          <a:lstStyle>
            <a:lvl1pPr marL="286966" indent="-286966">
              <a:spcBef>
                <a:spcPts val="1223"/>
              </a:spcBef>
              <a:buClr>
                <a:schemeClr val="tx1"/>
              </a:buClr>
              <a:buFont typeface="Arial" pitchFamily="34" charset="0"/>
              <a:buChar char="•"/>
              <a:defRPr sz="3195"/>
            </a:lvl1pPr>
            <a:lvl2pPr marL="530480" indent="-232894">
              <a:defRPr sz="2397"/>
            </a:lvl2pPr>
            <a:lvl3pPr marL="698681" indent="-168202">
              <a:tabLst/>
              <a:defRPr sz="1998"/>
            </a:lvl3pPr>
            <a:lvl4pPr marL="879820" indent="-181140">
              <a:defRPr/>
            </a:lvl4pPr>
            <a:lvl5pPr marL="1048021" indent="-1682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3"/>
            <a:ext cx="5486399" cy="2532944"/>
          </a:xfrm>
        </p:spPr>
        <p:txBody>
          <a:bodyPr wrap="square">
            <a:spAutoFit/>
          </a:bodyPr>
          <a:lstStyle>
            <a:lvl1pPr marL="286966" indent="-286966">
              <a:spcBef>
                <a:spcPts val="1223"/>
              </a:spcBef>
              <a:buClr>
                <a:schemeClr val="tx1"/>
              </a:buClr>
              <a:buFont typeface="Arial" pitchFamily="34" charset="0"/>
              <a:buChar char="•"/>
              <a:defRPr sz="3195"/>
            </a:lvl1pPr>
            <a:lvl2pPr marL="530480" indent="-232894">
              <a:defRPr sz="2397"/>
            </a:lvl2pPr>
            <a:lvl3pPr marL="698681" indent="-168202">
              <a:tabLst/>
              <a:defRPr sz="1998"/>
            </a:lvl3pPr>
            <a:lvl4pPr marL="879820" indent="-181140">
              <a:defRPr/>
            </a:lvl4pPr>
            <a:lvl5pPr marL="1048021" indent="-1682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59019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3578C-3362-4974-9669-8B66C72058BA}"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AF2759-EA8D-48F6-BFE0-CD45008525CC}" type="slidenum">
              <a:rPr lang="en-US" smtClean="0"/>
              <a:t>‹#›</a:t>
            </a:fld>
            <a:endParaRPr lang="en-US" dirty="0"/>
          </a:p>
        </p:txBody>
      </p:sp>
    </p:spTree>
    <p:extLst>
      <p:ext uri="{BB962C8B-B14F-4D97-AF65-F5344CB8AC3E}">
        <p14:creationId xmlns:p14="http://schemas.microsoft.com/office/powerpoint/2010/main" val="135925729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3265"/>
            <a:ext cx="6400736" cy="1826711"/>
          </a:xfrm>
          <a:noFill/>
        </p:spPr>
        <p:txBody>
          <a:bodyPr lIns="146304" tIns="91440" rIns="146304" bIns="91440" anchor="t" anchorCtr="0"/>
          <a:lstStyle>
            <a:lvl1pPr>
              <a:defRPr sz="5394"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1298"/>
            <a:ext cx="6400737" cy="1825932"/>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38087"/>
            <a:ext cx="1256648" cy="268886"/>
          </a:xfrm>
          <a:prstGeom prst="rect">
            <a:avLst/>
          </a:prstGeom>
        </p:spPr>
      </p:pic>
    </p:spTree>
    <p:extLst>
      <p:ext uri="{BB962C8B-B14F-4D97-AF65-F5344CB8AC3E}">
        <p14:creationId xmlns:p14="http://schemas.microsoft.com/office/powerpoint/2010/main" val="31633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542307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5"/>
            <a:ext cx="11887200" cy="2022872"/>
          </a:xfrm>
        </p:spPr>
        <p:txBody>
          <a:bodyPr>
            <a:spAutoFit/>
          </a:bodyPr>
          <a:lstStyle>
            <a:lvl1pPr>
              <a:defRPr sz="359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681792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3428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9166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787506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7640226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sz="7191"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93163"/>
          </a:xfrm>
          <a:noFill/>
        </p:spPr>
        <p:txBody>
          <a:bodyPr lIns="182880" tIns="146304" rIns="182880" bIns="146304">
            <a:sp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6528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lang="en-US" sz="7191"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860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122002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860794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310872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184717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0017"/>
            <a:ext cx="5486399" cy="2010575"/>
          </a:xfrm>
        </p:spPr>
        <p:txBody>
          <a:bodyPr>
            <a:spAutoFit/>
          </a:bodyPr>
          <a:lstStyle>
            <a:lvl1pPr>
              <a:defRPr sz="659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84652"/>
          </a:xfrm>
          <a:blipFill>
            <a:blip r:embed="rId2"/>
            <a:stretch>
              <a:fillRect/>
            </a:stretch>
          </a:blipFill>
        </p:spPr>
        <p:txBody>
          <a:bodyPr tIns="548640" anchor="ctr" anchorCtr="0">
            <a:noAutofit/>
          </a:bodyPr>
          <a:lstStyle>
            <a:lvl1pPr marL="0" indent="0" algn="ctr">
              <a:buNone/>
              <a:defRPr sz="159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1655332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5971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1230577353"/>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6573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27969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66125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9532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9" tIns="46579" rIns="46579" bIns="46579" numCol="1" spcCol="0" rtlCol="0" fromWordArt="0" anchor="ctr" anchorCtr="0" forceAA="0" compatLnSpc="1">
            <a:prstTxWarp prst="textNoShape">
              <a:avLst/>
            </a:prstTxWarp>
            <a:noAutofit/>
          </a:bodyPr>
          <a:lstStyle/>
          <a:p>
            <a:pPr algn="ctr" defTabSz="931287"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9773"/>
            <a:ext cx="11887199" cy="1993666"/>
          </a:xfrm>
        </p:spPr>
        <p:txBody>
          <a:bodyPr/>
          <a:lstStyle>
            <a:lvl1pPr marL="0" indent="0">
              <a:buNone/>
              <a:defRPr sz="32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1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38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5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4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24597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87335"/>
            <a:ext cx="11887199" cy="402729"/>
          </a:xfrm>
          <a:prstGeom prst="rect">
            <a:avLst/>
          </a:prstGeom>
          <a:noFill/>
          <a:ln w="12700">
            <a:noFill/>
            <a:miter lim="800000"/>
            <a:headEnd type="none" w="sm" len="sm"/>
            <a:tailEnd type="none" w="sm" len="sm"/>
          </a:ln>
          <a:effectLst/>
        </p:spPr>
        <p:txBody>
          <a:bodyPr vert="horz" wrap="square" lIns="182647" tIns="146117" rIns="182647" bIns="146117" numCol="1" anchor="t" anchorCtr="0" compatLnSpc="1">
            <a:prstTxWarp prst="textNoShape">
              <a:avLst/>
            </a:prstTxWarp>
            <a:spAutoFit/>
          </a:bodyPr>
          <a:lstStyle/>
          <a:p>
            <a:pPr defTabSz="931106" eaLnBrk="0" hangingPunct="0"/>
            <a:r>
              <a:rPr lang="en-US" sz="699"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2"/>
            <a:ext cx="3288506" cy="703646"/>
          </a:xfrm>
          <a:prstGeom prst="rect">
            <a:avLst/>
          </a:prstGeom>
        </p:spPr>
      </p:pic>
    </p:spTree>
    <p:extLst>
      <p:ext uri="{BB962C8B-B14F-4D97-AF65-F5344CB8AC3E}">
        <p14:creationId xmlns:p14="http://schemas.microsoft.com/office/powerpoint/2010/main" val="225273050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440973"/>
          </a:xfrm>
          <a:prstGeom prst="rect">
            <a:avLst/>
          </a:prstGeom>
        </p:spPr>
        <p:txBody>
          <a:bodyPr/>
          <a:lstStyle>
            <a:lvl1pPr marL="290144" indent="-29014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74" indent="-280632">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918" indent="-29014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228" indent="-228310">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38" indent="-228310">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5279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181474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78155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489645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8061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4942"/>
            <a:ext cx="5486401" cy="1521952"/>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76260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16877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54330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724102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99479357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13092896"/>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162814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682264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295219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7120286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3339869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5484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87453036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6711248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49575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7129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5445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dirty="0">
                <a:gradFill>
                  <a:gsLst>
                    <a:gs pos="2917">
                      <a:srgbClr val="505050"/>
                    </a:gs>
                    <a:gs pos="30000">
                      <a:srgbClr val="505050"/>
                    </a:gs>
                  </a:gsLst>
                  <a:lin ang="5400000" scaled="0"/>
                </a:gradFill>
              </a:rPr>
              <a:t>MICROSOFT INTERNAL USE ONLY</a:t>
            </a: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241566595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99146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234335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4535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714660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72295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46259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809909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48361840"/>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6870142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87599920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8800225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4908191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471390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539212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793086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25821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20461386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572889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6547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1000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8964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dirty="0">
                <a:gradFill>
                  <a:gsLst>
                    <a:gs pos="2917">
                      <a:srgbClr val="505050"/>
                    </a:gs>
                    <a:gs pos="30000">
                      <a:srgbClr val="505050"/>
                    </a:gs>
                  </a:gsLst>
                  <a:lin ang="5400000" scaled="0"/>
                </a:gradFill>
              </a:rPr>
              <a:t>MICROSOFT INTERNAL USE ONLY</a:t>
            </a: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353441034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945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84917965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3034205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87378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3086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37385689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93889166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49442051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16870707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45261837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dirty="0"/>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44936568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83720732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53538181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700964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31796435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8336336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93452087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02788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3297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60157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573610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18265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1042"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111183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79145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318540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3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2397006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150588231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56648104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03917435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41763621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23463673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31838619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3479219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50006010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64246588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dirty="0"/>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992558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9239185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67998064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13321554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131833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12964501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65038290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69256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41809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36494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76467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253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7427486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206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78446850"/>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633437"/>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411537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7296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97561777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610805" y="5264520"/>
            <a:ext cx="9827154" cy="1722797"/>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0912"/>
              <a:endParaRPr lang="en-US" sz="2445"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0912"/>
              <a:endParaRPr lang="en-US" sz="2445"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0912"/>
              <a:endParaRPr lang="en-US" sz="2445"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410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2" name="Title 1"/>
          <p:cNvSpPr>
            <a:spLocks noGrp="1"/>
          </p:cNvSpPr>
          <p:nvPr>
            <p:ph type="ctrTitle" hasCustomPrompt="1"/>
          </p:nvPr>
        </p:nvSpPr>
        <p:spPr>
          <a:xfrm>
            <a:off x="576073" y="2140206"/>
            <a:ext cx="11228387" cy="1718429"/>
          </a:xfrm>
        </p:spPr>
        <p:txBody>
          <a:bodyPr/>
          <a:lstStyle>
            <a:lvl1pPr>
              <a:defRPr sz="5992">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76073" y="3949976"/>
            <a:ext cx="8705850" cy="861133"/>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21958" y="326751"/>
            <a:ext cx="1606856" cy="590401"/>
          </a:xfrm>
          <a:prstGeom prst="rect">
            <a:avLst/>
          </a:prstGeom>
        </p:spPr>
      </p:pic>
      <p:grpSp>
        <p:nvGrpSpPr>
          <p:cNvPr id="89" name="Group 88"/>
          <p:cNvGrpSpPr/>
          <p:nvPr userDrawn="1"/>
        </p:nvGrpSpPr>
        <p:grpSpPr>
          <a:xfrm>
            <a:off x="5565776" y="-356782"/>
            <a:ext cx="7088188" cy="708014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31537"/>
              <a:endParaRPr lang="en-US" sz="1798"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1537"/>
              <a:endParaRPr lang="en-US" sz="1798"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1537"/>
              <a:endParaRPr lang="en-US" sz="1798"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spTree>
    <p:extLst>
      <p:ext uri="{BB962C8B-B14F-4D97-AF65-F5344CB8AC3E}">
        <p14:creationId xmlns:p14="http://schemas.microsoft.com/office/powerpoint/2010/main" val="2687522274"/>
      </p:ext>
    </p:extLst>
  </p:cSld>
  <p:clrMapOvr>
    <a:masterClrMapping/>
  </p:clrMapOvr>
  <p:transition spd="med">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512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11228387"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5" y="3949976"/>
            <a:ext cx="11210099" cy="522900"/>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17455203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61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8248671"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49976"/>
            <a:ext cx="8235236" cy="522900"/>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925988" y="1339711"/>
            <a:ext cx="3510488" cy="5531553"/>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31537">
                <a:lnSpc>
                  <a:spcPct val="90000"/>
                </a:lnSpc>
                <a:spcAft>
                  <a:spcPts val="599"/>
                </a:spcAft>
              </a:pPr>
              <a:endParaRPr lang="en-US" sz="1798" b="1" dirty="0">
                <a:solidFill>
                  <a:srgbClr val="FFFFFF">
                    <a:lumMod val="65000"/>
                  </a:srgbClr>
                </a:solidFill>
              </a:endParaRPr>
            </a:p>
          </p:txBody>
        </p:sp>
      </p:grpSp>
    </p:spTree>
    <p:extLst>
      <p:ext uri="{BB962C8B-B14F-4D97-AF65-F5344CB8AC3E}">
        <p14:creationId xmlns:p14="http://schemas.microsoft.com/office/powerpoint/2010/main" val="359936693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2"/>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036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94"/>
            </a:lvl1pPr>
          </a:lstStyle>
          <a:p>
            <a:r>
              <a:rPr lang="en-US" dirty="0"/>
              <a:t>Click to edit Master title style</a:t>
            </a:r>
          </a:p>
        </p:txBody>
      </p:sp>
      <p:sp>
        <p:nvSpPr>
          <p:cNvPr id="6" name="Text Placeholder 5"/>
          <p:cNvSpPr>
            <a:spLocks noGrp="1"/>
          </p:cNvSpPr>
          <p:nvPr>
            <p:ph type="body" sz="quarter" idx="10"/>
          </p:nvPr>
        </p:nvSpPr>
        <p:spPr>
          <a:xfrm>
            <a:off x="274639" y="1138986"/>
            <a:ext cx="11887200" cy="1998278"/>
          </a:xfrm>
        </p:spPr>
        <p:txBody>
          <a:bodyPr/>
          <a:lstStyle>
            <a:lvl1pPr marL="0" indent="0">
              <a:lnSpc>
                <a:spcPct val="100000"/>
              </a:lnSpc>
              <a:spcBef>
                <a:spcPts val="599"/>
              </a:spcBef>
              <a:buNone/>
              <a:defRPr sz="3195">
                <a:gradFill>
                  <a:gsLst>
                    <a:gs pos="1250">
                      <a:schemeClr val="tx1"/>
                    </a:gs>
                    <a:gs pos="99000">
                      <a:schemeClr val="tx1"/>
                    </a:gs>
                  </a:gsLst>
                  <a:lin ang="5400000" scaled="0"/>
                </a:gradFill>
              </a:defRPr>
            </a:lvl1pPr>
            <a:lvl2pPr marL="0" indent="0">
              <a:lnSpc>
                <a:spcPct val="100000"/>
              </a:lnSpc>
              <a:spcBef>
                <a:spcPts val="599"/>
              </a:spcBef>
              <a:buFontTx/>
              <a:buNone/>
              <a:defRPr sz="1597"/>
            </a:lvl2pPr>
            <a:lvl3pPr marL="228306" indent="0">
              <a:lnSpc>
                <a:spcPct val="100000"/>
              </a:lnSpc>
              <a:spcBef>
                <a:spcPts val="599"/>
              </a:spcBef>
              <a:buNone/>
              <a:defRPr sz="1798"/>
            </a:lvl3pPr>
            <a:lvl4pPr marL="456609" indent="0">
              <a:lnSpc>
                <a:spcPct val="100000"/>
              </a:lnSpc>
              <a:spcBef>
                <a:spcPts val="599"/>
              </a:spcBef>
              <a:buNone/>
              <a:defRPr sz="1597"/>
            </a:lvl4pPr>
            <a:lvl5pPr marL="684915" indent="0">
              <a:lnSpc>
                <a:spcPct val="100000"/>
              </a:lnSpc>
              <a:spcBef>
                <a:spcPts val="599"/>
              </a:spcBef>
              <a:buNone/>
              <a:defRPr sz="159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7541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2886053532"/>
      </p:ext>
    </p:extLst>
  </p:cSld>
  <p:clrMapOvr>
    <a:masterClrMapping/>
  </p:clrMapOvr>
  <p:extLst mod="1">
    <p:ext uri="{DCECCB84-F9BA-43D5-87BE-67443E8EF086}">
      <p15:sldGuideLst xmlns:p15="http://schemas.microsoft.com/office/powerpoint/2012/main">
        <p15:guide id="4" orient="horz" pos="4401"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3760073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138986"/>
            <a:ext cx="11887200" cy="1936792"/>
          </a:xfrm>
        </p:spPr>
        <p:txBody>
          <a:bodyPr>
            <a:spAutoFit/>
          </a:bodyPr>
          <a:lstStyle>
            <a:lvl1pPr>
              <a:lnSpc>
                <a:spcPct val="100000"/>
              </a:lnSpc>
              <a:spcBef>
                <a:spcPts val="599"/>
              </a:spcBef>
              <a:defRPr sz="3195"/>
            </a:lvl1pPr>
            <a:lvl2pPr>
              <a:lnSpc>
                <a:spcPct val="100000"/>
              </a:lnSpc>
              <a:spcBef>
                <a:spcPts val="599"/>
              </a:spcBef>
              <a:defRPr sz="1798"/>
            </a:lvl2pPr>
            <a:lvl3pPr>
              <a:lnSpc>
                <a:spcPct val="100000"/>
              </a:lnSpc>
              <a:spcBef>
                <a:spcPts val="599"/>
              </a:spcBef>
              <a:defRPr sz="1597"/>
            </a:lvl3pPr>
            <a:lvl4pPr>
              <a:lnSpc>
                <a:spcPct val="100000"/>
              </a:lnSpc>
              <a:spcBef>
                <a:spcPts val="599"/>
              </a:spcBef>
              <a:defRPr sz="1397"/>
            </a:lvl4pPr>
            <a:lvl5pPr>
              <a:lnSpc>
                <a:spcPct val="100000"/>
              </a:lnSpc>
              <a:spcBef>
                <a:spcPts val="599"/>
              </a:spcBef>
              <a:defRPr sz="139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94"/>
            </a:lvl1pPr>
          </a:lstStyle>
          <a:p>
            <a:r>
              <a:rPr lang="en-US" dirty="0"/>
              <a:t>Click to edit Master title style</a:t>
            </a:r>
          </a:p>
        </p:txBody>
      </p:sp>
    </p:spTree>
    <p:extLst>
      <p:ext uri="{BB962C8B-B14F-4D97-AF65-F5344CB8AC3E}">
        <p14:creationId xmlns:p14="http://schemas.microsoft.com/office/powerpoint/2010/main" val="319310697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138986"/>
            <a:ext cx="11887200" cy="1936792"/>
          </a:xfrm>
        </p:spPr>
        <p:txBody>
          <a:bodyPr>
            <a:spAutoFit/>
          </a:bodyPr>
          <a:lstStyle>
            <a:lvl1pPr>
              <a:lnSpc>
                <a:spcPct val="100000"/>
              </a:lnSpc>
              <a:spcBef>
                <a:spcPts val="599"/>
              </a:spcBef>
              <a:spcAft>
                <a:spcPts val="0"/>
              </a:spcAft>
              <a:defRPr sz="3195">
                <a:solidFill>
                  <a:schemeClr val="accent1"/>
                </a:solidFill>
                <a:latin typeface="+mj-lt"/>
              </a:defRPr>
            </a:lvl1pPr>
            <a:lvl2pPr>
              <a:lnSpc>
                <a:spcPct val="100000"/>
              </a:lnSpc>
              <a:spcBef>
                <a:spcPts val="599"/>
              </a:spcBef>
              <a:spcAft>
                <a:spcPts val="0"/>
              </a:spcAft>
              <a:defRPr sz="1798">
                <a:latin typeface="+mn-lt"/>
              </a:defRPr>
            </a:lvl2pPr>
            <a:lvl3pPr>
              <a:lnSpc>
                <a:spcPct val="100000"/>
              </a:lnSpc>
              <a:spcBef>
                <a:spcPts val="599"/>
              </a:spcBef>
              <a:spcAft>
                <a:spcPts val="0"/>
              </a:spcAft>
              <a:defRPr sz="1597">
                <a:latin typeface="+mn-lt"/>
              </a:defRPr>
            </a:lvl3pPr>
            <a:lvl4pPr>
              <a:lnSpc>
                <a:spcPct val="100000"/>
              </a:lnSpc>
              <a:spcBef>
                <a:spcPts val="599"/>
              </a:spcBef>
              <a:spcAft>
                <a:spcPts val="0"/>
              </a:spcAft>
              <a:defRPr sz="1397">
                <a:latin typeface="+mn-lt"/>
              </a:defRPr>
            </a:lvl4pPr>
            <a:lvl5pPr>
              <a:lnSpc>
                <a:spcPct val="100000"/>
              </a:lnSpc>
              <a:spcBef>
                <a:spcPts val="599"/>
              </a:spcBef>
              <a:spcAft>
                <a:spcPts val="0"/>
              </a:spcAft>
              <a:defRPr sz="1397">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94"/>
            </a:lvl1pPr>
          </a:lstStyle>
          <a:p>
            <a:r>
              <a:rPr lang="en-US" dirty="0"/>
              <a:t>Click to edit Master title style</a:t>
            </a:r>
          </a:p>
        </p:txBody>
      </p:sp>
    </p:spTree>
    <p:extLst>
      <p:ext uri="{BB962C8B-B14F-4D97-AF65-F5344CB8AC3E}">
        <p14:creationId xmlns:p14="http://schemas.microsoft.com/office/powerpoint/2010/main" val="28990444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138985"/>
            <a:ext cx="5705247" cy="1936792"/>
          </a:xfrm>
        </p:spPr>
        <p:txBody>
          <a:bodyPr wrap="square">
            <a:spAutoFit/>
          </a:bodyPr>
          <a:lstStyle>
            <a:lvl1pPr marL="0" indent="0">
              <a:spcBef>
                <a:spcPts val="1223"/>
              </a:spcBef>
              <a:buClr>
                <a:schemeClr val="tx1"/>
              </a:buClr>
              <a:buFont typeface="Wingdings" pitchFamily="2" charset="2"/>
              <a:buNone/>
              <a:defRPr sz="3195">
                <a:solidFill>
                  <a:schemeClr val="accent1"/>
                </a:solidFill>
              </a:defRPr>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5"/>
            <a:ext cx="5943600" cy="1936792"/>
          </a:xfrm>
        </p:spPr>
        <p:txBody>
          <a:bodyPr wrap="square">
            <a:spAutoFit/>
          </a:bodyPr>
          <a:lstStyle>
            <a:lvl1pPr marL="0" indent="0">
              <a:spcBef>
                <a:spcPts val="1223"/>
              </a:spcBef>
              <a:buClr>
                <a:schemeClr val="tx1"/>
              </a:buClr>
              <a:buFont typeface="Wingdings" pitchFamily="2" charset="2"/>
              <a:buNone/>
              <a:defRPr sz="3195">
                <a:solidFill>
                  <a:schemeClr val="accent1"/>
                </a:solidFill>
              </a:defRPr>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364873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138985"/>
            <a:ext cx="5763304" cy="1936792"/>
          </a:xfrm>
        </p:spPr>
        <p:txBody>
          <a:bodyPr wrap="square">
            <a:spAutoFit/>
          </a:bodyPr>
          <a:lstStyle>
            <a:lvl1pPr marL="0" indent="0">
              <a:spcBef>
                <a:spcPts val="1223"/>
              </a:spcBef>
              <a:buClr>
                <a:schemeClr val="tx1"/>
              </a:buClr>
              <a:buFont typeface="Wingdings" pitchFamily="2" charset="2"/>
              <a:buNone/>
              <a:defRPr sz="3195"/>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5"/>
            <a:ext cx="5943600" cy="1936792"/>
          </a:xfrm>
        </p:spPr>
        <p:txBody>
          <a:bodyPr wrap="square">
            <a:spAutoFit/>
          </a:bodyPr>
          <a:lstStyle>
            <a:lvl1pPr marL="0" indent="0">
              <a:spcBef>
                <a:spcPts val="1223"/>
              </a:spcBef>
              <a:buClr>
                <a:schemeClr val="tx1"/>
              </a:buClr>
              <a:buFont typeface="Wingdings" pitchFamily="2" charset="2"/>
              <a:buNone/>
              <a:defRPr sz="3195"/>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5937151"/>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138986"/>
            <a:ext cx="5719762" cy="1844564"/>
          </a:xfrm>
        </p:spPr>
        <p:txBody>
          <a:bodyPr wrap="square">
            <a:spAutoFit/>
          </a:bodyPr>
          <a:lstStyle>
            <a:lvl1pPr marL="286966" indent="-286966">
              <a:spcBef>
                <a:spcPts val="1223"/>
              </a:spcBef>
              <a:buClr>
                <a:schemeClr val="tx1"/>
              </a:buClr>
              <a:buFont typeface="Arial" pitchFamily="34" charset="0"/>
              <a:buChar char="•"/>
              <a:defRPr sz="2797"/>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6"/>
            <a:ext cx="5943600" cy="1844564"/>
          </a:xfrm>
        </p:spPr>
        <p:txBody>
          <a:bodyPr wrap="square">
            <a:spAutoFit/>
          </a:bodyPr>
          <a:lstStyle>
            <a:lvl1pPr marL="286966" indent="-286966">
              <a:spcBef>
                <a:spcPts val="1223"/>
              </a:spcBef>
              <a:buClr>
                <a:schemeClr val="tx1"/>
              </a:buClr>
              <a:buFont typeface="Arial" pitchFamily="34" charset="0"/>
              <a:buChar char="•"/>
              <a:defRPr sz="2797"/>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9199330"/>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138987"/>
            <a:ext cx="5748790" cy="1798450"/>
          </a:xfrm>
        </p:spPr>
        <p:txBody>
          <a:bodyPr wrap="square">
            <a:spAutoFit/>
          </a:bodyPr>
          <a:lstStyle>
            <a:lvl1pPr marL="286966" indent="-286966">
              <a:spcBef>
                <a:spcPts val="1223"/>
              </a:spcBef>
              <a:buClr>
                <a:schemeClr val="accent1"/>
              </a:buClr>
              <a:buFont typeface="Arial" pitchFamily="34" charset="0"/>
              <a:buChar char="•"/>
              <a:defRPr sz="2797">
                <a:solidFill>
                  <a:schemeClr val="accent1"/>
                </a:solidFill>
              </a:defRPr>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7"/>
            <a:ext cx="5943600" cy="1798450"/>
          </a:xfrm>
        </p:spPr>
        <p:txBody>
          <a:bodyPr wrap="square">
            <a:spAutoFit/>
          </a:bodyPr>
          <a:lstStyle>
            <a:lvl1pPr marL="286966" indent="-286966">
              <a:spcBef>
                <a:spcPts val="1223"/>
              </a:spcBef>
              <a:buClr>
                <a:schemeClr val="accent1"/>
              </a:buClr>
              <a:buFont typeface="Arial" pitchFamily="34" charset="0"/>
              <a:buChar char="•"/>
              <a:defRPr sz="2797">
                <a:solidFill>
                  <a:schemeClr val="accent1"/>
                </a:solidFill>
              </a:defRPr>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427841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7339" y="1146234"/>
            <a:ext cx="11899900" cy="1700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09837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378510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26989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92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71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11228387"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5" y="3949976"/>
            <a:ext cx="11210099" cy="522626"/>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612813244"/>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81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8248671"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49976"/>
            <a:ext cx="8235236" cy="522626"/>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925988" y="1339711"/>
            <a:ext cx="3510488" cy="5531553"/>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31537">
                <a:lnSpc>
                  <a:spcPct val="90000"/>
                </a:lnSpc>
                <a:spcAft>
                  <a:spcPts val="599"/>
                </a:spcAft>
              </a:pPr>
              <a:endParaRPr lang="en-US" sz="1798" b="1" dirty="0">
                <a:solidFill>
                  <a:srgbClr val="FFFFFF">
                    <a:lumMod val="65000"/>
                  </a:srgbClr>
                </a:solidFill>
              </a:endParaRPr>
            </a:p>
          </p:txBody>
        </p:sp>
      </p:grpSp>
    </p:spTree>
    <p:extLst>
      <p:ext uri="{BB962C8B-B14F-4D97-AF65-F5344CB8AC3E}">
        <p14:creationId xmlns:p14="http://schemas.microsoft.com/office/powerpoint/2010/main" val="377631116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922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2" name="Title 1"/>
          <p:cNvSpPr>
            <a:spLocks noGrp="1"/>
          </p:cNvSpPr>
          <p:nvPr>
            <p:ph type="title" hasCustomPrompt="1"/>
          </p:nvPr>
        </p:nvSpPr>
        <p:spPr>
          <a:xfrm>
            <a:off x="585217" y="264663"/>
            <a:ext cx="11226195" cy="1096057"/>
          </a:xfrm>
        </p:spPr>
        <p:txBody>
          <a:bodyPr lIns="0" tIns="91440" rIns="146304" bIns="91440"/>
          <a:lstStyle>
            <a:lvl1pPr>
              <a:lnSpc>
                <a:spcPts val="4894"/>
              </a:lnSpc>
              <a:defRPr sz="439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74639" y="6557942"/>
            <a:ext cx="3937000" cy="137004"/>
          </a:xfrm>
          <a:prstGeom prst="rect">
            <a:avLst/>
          </a:prstGeom>
        </p:spPr>
        <p:txBody>
          <a:bodyPr/>
          <a:lstStyle/>
          <a:p>
            <a:pPr defTabSz="931571"/>
            <a:endParaRPr lang="en-US" dirty="0">
              <a:solidFill>
                <a:srgbClr val="505050"/>
              </a:solidFill>
            </a:endParaRPr>
          </a:p>
        </p:txBody>
      </p:sp>
      <p:sp>
        <p:nvSpPr>
          <p:cNvPr id="4" name="Slide Number Placeholder 3"/>
          <p:cNvSpPr>
            <a:spLocks noGrp="1"/>
          </p:cNvSpPr>
          <p:nvPr>
            <p:ph type="sldNum" sz="quarter" idx="11"/>
          </p:nvPr>
        </p:nvSpPr>
        <p:spPr>
          <a:xfrm>
            <a:off x="11595102" y="6557942"/>
            <a:ext cx="566737" cy="137004"/>
          </a:xfrm>
          <a:prstGeom prst="rect">
            <a:avLst/>
          </a:prstGeom>
        </p:spPr>
        <p:txBody>
          <a:bodyPr/>
          <a:lstStyle/>
          <a:p>
            <a:pPr defTabSz="931571"/>
            <a:fld id="{27258FFF-F925-446B-8502-81C933981705}" type="slidenum">
              <a:rPr lang="en-US" smtClean="0">
                <a:solidFill>
                  <a:srgbClr val="505050"/>
                </a:solidFill>
              </a:rPr>
              <a:pPr defTabSz="931571"/>
              <a:t>‹#›</a:t>
            </a:fld>
            <a:endParaRPr lang="en-US" dirty="0">
              <a:solidFill>
                <a:srgbClr val="505050"/>
              </a:solidFill>
            </a:endParaRPr>
          </a:p>
        </p:txBody>
      </p:sp>
      <p:sp>
        <p:nvSpPr>
          <p:cNvPr id="8" name="Text Placeholder 7"/>
          <p:cNvSpPr>
            <a:spLocks noGrp="1"/>
          </p:cNvSpPr>
          <p:nvPr>
            <p:ph type="body" sz="quarter" idx="13" hasCustomPrompt="1"/>
          </p:nvPr>
        </p:nvSpPr>
        <p:spPr>
          <a:xfrm>
            <a:off x="603504" y="1543712"/>
            <a:ext cx="11226196" cy="2489649"/>
          </a:xfrm>
        </p:spPr>
        <p:txBody>
          <a:bodyPr lIns="0" tIns="0"/>
          <a:lstStyle>
            <a:lvl1pPr marL="233061" indent="-233061">
              <a:spcBef>
                <a:spcPts val="1198"/>
              </a:spcBef>
              <a:defRPr sz="2597">
                <a:latin typeface="+mn-lt"/>
              </a:defRPr>
            </a:lvl1pPr>
            <a:lvl2pPr marL="689671" indent="-233061">
              <a:spcBef>
                <a:spcPts val="1198"/>
              </a:spcBef>
              <a:buSzPct val="100000"/>
              <a:buFont typeface="Segoe UI" pitchFamily="34" charset="0"/>
              <a:buChar char="‐"/>
              <a:defRPr/>
            </a:lvl2pPr>
            <a:lvl3pPr marL="1146281" indent="-233061">
              <a:spcBef>
                <a:spcPts val="1198"/>
              </a:spcBef>
              <a:buFont typeface="Wingdings" pitchFamily="2" charset="2"/>
              <a:buChar char="§"/>
              <a:defRPr/>
            </a:lvl3pPr>
            <a:lvl4pPr marL="1598133" indent="-342457">
              <a:spcBef>
                <a:spcPts val="1198"/>
              </a:spcBef>
              <a:buFont typeface="+mj-lt"/>
              <a:buAutoNum type="arabicPeriod"/>
              <a:defRPr/>
            </a:lvl4pPr>
            <a:lvl5pPr marL="1943761" indent="-342457">
              <a:spcBef>
                <a:spcPts val="1198"/>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0134795"/>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1024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3" name="Footer Placeholder 2"/>
          <p:cNvSpPr>
            <a:spLocks noGrp="1"/>
          </p:cNvSpPr>
          <p:nvPr>
            <p:ph type="ftr" sz="quarter" idx="10"/>
          </p:nvPr>
        </p:nvSpPr>
        <p:spPr>
          <a:xfrm>
            <a:off x="274639" y="6557942"/>
            <a:ext cx="3937000" cy="137004"/>
          </a:xfrm>
          <a:prstGeom prst="rect">
            <a:avLst/>
          </a:prstGeom>
        </p:spPr>
        <p:txBody>
          <a:bodyPr/>
          <a:lstStyle/>
          <a:p>
            <a:pPr defTabSz="931571"/>
            <a:endParaRPr lang="en-US" dirty="0">
              <a:solidFill>
                <a:srgbClr val="505050"/>
              </a:solidFill>
            </a:endParaRPr>
          </a:p>
        </p:txBody>
      </p:sp>
      <p:sp>
        <p:nvSpPr>
          <p:cNvPr id="4" name="Slide Number Placeholder 3"/>
          <p:cNvSpPr>
            <a:spLocks noGrp="1"/>
          </p:cNvSpPr>
          <p:nvPr>
            <p:ph type="sldNum" sz="quarter" idx="11"/>
          </p:nvPr>
        </p:nvSpPr>
        <p:spPr>
          <a:xfrm>
            <a:off x="11595102" y="6557942"/>
            <a:ext cx="566737" cy="137004"/>
          </a:xfrm>
          <a:prstGeom prst="rect">
            <a:avLst/>
          </a:prstGeom>
        </p:spPr>
        <p:txBody>
          <a:bodyPr/>
          <a:lstStyle/>
          <a:p>
            <a:pPr defTabSz="931571"/>
            <a:fld id="{27258FFF-F925-446B-8502-81C933981705}" type="slidenum">
              <a:rPr lang="en-US" smtClean="0">
                <a:solidFill>
                  <a:srgbClr val="505050"/>
                </a:solidFill>
              </a:rPr>
              <a:pPr defTabSz="931571"/>
              <a:t>‹#›</a:t>
            </a:fld>
            <a:endParaRPr lang="en-US" dirty="0">
              <a:solidFill>
                <a:srgbClr val="505050"/>
              </a:solidFill>
            </a:endParaRPr>
          </a:p>
        </p:txBody>
      </p:sp>
      <p:sp>
        <p:nvSpPr>
          <p:cNvPr id="7" name="Title 1"/>
          <p:cNvSpPr>
            <a:spLocks noGrp="1"/>
          </p:cNvSpPr>
          <p:nvPr>
            <p:ph type="title" hasCustomPrompt="1"/>
          </p:nvPr>
        </p:nvSpPr>
        <p:spPr>
          <a:xfrm>
            <a:off x="585217" y="264663"/>
            <a:ext cx="11226195" cy="1096057"/>
          </a:xfrm>
        </p:spPr>
        <p:txBody>
          <a:bodyPr lIns="0" tIns="91440" rIns="146304" bIns="91440"/>
          <a:lstStyle>
            <a:lvl1pPr>
              <a:lnSpc>
                <a:spcPts val="4894"/>
              </a:lnSpc>
              <a:defRPr sz="4394"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54509631"/>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112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5345" y="2695750"/>
            <a:ext cx="4223512" cy="1551829"/>
          </a:xfrm>
          <a:prstGeom prst="rect">
            <a:avLst/>
          </a:prstGeom>
        </p:spPr>
      </p:pic>
    </p:spTree>
    <p:extLst>
      <p:ext uri="{BB962C8B-B14F-4D97-AF65-F5344CB8AC3E}">
        <p14:creationId xmlns:p14="http://schemas.microsoft.com/office/powerpoint/2010/main" val="81824646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25240"/>
            <a:ext cx="11887200" cy="1180521"/>
          </a:xfrm>
          <a:noFill/>
        </p:spPr>
        <p:txBody>
          <a:bodyPr anchorCtr="0">
            <a:spAutoFit/>
          </a:bodyPr>
          <a:lstStyle>
            <a:lvl1pPr>
              <a:defRPr sz="719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1759330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4" y="1138532"/>
            <a:ext cx="11033125" cy="614855"/>
          </a:xfrm>
          <a:prstGeom prst="rect">
            <a:avLst/>
          </a:prstGeom>
        </p:spPr>
        <p:txBody>
          <a:bodyPr lIns="192024"/>
          <a:lstStyle>
            <a:lvl1pPr marL="0" indent="0">
              <a:buNone/>
              <a:defRPr lang="en-US" sz="2797" kern="1200" smtClean="0">
                <a:solidFill>
                  <a:schemeClr val="tx2"/>
                </a:solidFill>
                <a:latin typeface="+mj-lt"/>
                <a:ea typeface="+mn-ea"/>
                <a:cs typeface="+mn-cs"/>
              </a:defRPr>
            </a:lvl1pPr>
            <a:lvl2pPr marL="0" indent="0">
              <a:buNone/>
              <a:defRPr lang="en-US" sz="3167" kern="1200" smtClean="0">
                <a:solidFill>
                  <a:schemeClr val="bg1"/>
                </a:solidFill>
                <a:latin typeface="+mj-lt"/>
                <a:ea typeface="+mn-ea"/>
                <a:cs typeface="+mn-cs"/>
              </a:defRPr>
            </a:lvl2pPr>
            <a:lvl3pPr marL="0" indent="0">
              <a:buNone/>
              <a:defRPr lang="en-US" sz="3167" kern="1200" smtClean="0">
                <a:solidFill>
                  <a:schemeClr val="bg1"/>
                </a:solidFill>
                <a:latin typeface="+mj-lt"/>
                <a:ea typeface="+mn-ea"/>
                <a:cs typeface="+mn-cs"/>
              </a:defRPr>
            </a:lvl3pPr>
            <a:lvl4pPr marL="0" indent="0">
              <a:buNone/>
              <a:defRPr lang="en-US" sz="3167" kern="1200" smtClean="0">
                <a:solidFill>
                  <a:schemeClr val="bg1"/>
                </a:solidFill>
                <a:latin typeface="+mj-lt"/>
                <a:ea typeface="+mn-ea"/>
                <a:cs typeface="+mn-cs"/>
              </a:defRPr>
            </a:lvl4pPr>
            <a:lvl5pPr marL="0" indent="0">
              <a:buNone/>
              <a:defRPr lang="en-US" sz="316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1751"/>
            <a:ext cx="11887200" cy="945339"/>
          </a:xfrm>
          <a:prstGeom prst="rect">
            <a:avLst/>
          </a:prstGeom>
        </p:spPr>
        <p:txBody>
          <a:bodyPr/>
          <a:lstStyle>
            <a:lvl1pPr algn="l">
              <a:defRPr sz="5192">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57200" y="6558455"/>
            <a:ext cx="3937000" cy="136370"/>
          </a:xfrm>
          <a:prstGeom prst="rect">
            <a:avLst/>
          </a:prstGeom>
        </p:spPr>
        <p:txBody>
          <a:bodyPr/>
          <a:lstStyle>
            <a:lvl1pPr fontAlgn="base">
              <a:spcBef>
                <a:spcPct val="0"/>
              </a:spcBef>
              <a:spcAft>
                <a:spcPct val="0"/>
              </a:spcAft>
              <a:defRPr>
                <a:solidFill>
                  <a:srgbClr val="505050"/>
                </a:solidFill>
              </a:defRPr>
            </a:lvl1pPr>
          </a:lstStyle>
          <a:p>
            <a:pPr defTabSz="931571">
              <a:defRPr/>
            </a:pPr>
            <a:r>
              <a:rPr lang="en-US"/>
              <a:t>Microsoft Confidential</a:t>
            </a:r>
          </a:p>
        </p:txBody>
      </p:sp>
      <p:sp>
        <p:nvSpPr>
          <p:cNvPr id="5" name="Slide Number Placeholder 3"/>
          <p:cNvSpPr>
            <a:spLocks noGrp="1"/>
          </p:cNvSpPr>
          <p:nvPr>
            <p:ph type="sldNum" sz="quarter" idx="15"/>
          </p:nvPr>
        </p:nvSpPr>
        <p:spPr>
          <a:xfrm>
            <a:off x="11595105" y="6558455"/>
            <a:ext cx="566738" cy="136370"/>
          </a:xfrm>
          <a:prstGeom prst="rect">
            <a:avLst/>
          </a:prstGeom>
        </p:spPr>
        <p:txBody>
          <a:bodyPr/>
          <a:lstStyle>
            <a:lvl1pPr>
              <a:defRPr/>
            </a:lvl1pPr>
          </a:lstStyle>
          <a:p>
            <a:pPr defTabSz="931571"/>
            <a:fld id="{6052FC3A-E1BD-E54F-9A48-71EBDEF00552}" type="slidenum">
              <a:rPr lang="en-US" smtClean="0">
                <a:solidFill>
                  <a:srgbClr val="505050"/>
                </a:solidFill>
              </a:rPr>
              <a:pPr defTabSz="931571"/>
              <a:t>‹#›</a:t>
            </a:fld>
            <a:endParaRPr lang="en-US">
              <a:solidFill>
                <a:srgbClr val="505050"/>
              </a:solidFill>
            </a:endParaRPr>
          </a:p>
        </p:txBody>
      </p:sp>
    </p:spTree>
    <p:extLst>
      <p:ext uri="{BB962C8B-B14F-4D97-AF65-F5344CB8AC3E}">
        <p14:creationId xmlns:p14="http://schemas.microsoft.com/office/powerpoint/2010/main" val="361026252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1751"/>
            <a:ext cx="11887200" cy="945339"/>
          </a:xfrm>
          <a:prstGeom prst="rect">
            <a:avLst/>
          </a:prstGeom>
        </p:spPr>
        <p:txBody>
          <a:bodyPr/>
          <a:lstStyle>
            <a:lvl1pPr algn="l">
              <a:defRPr sz="5192">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012063793"/>
      </p:ext>
    </p:extLst>
  </p:cSld>
  <p:clrMapOvr>
    <a:masterClrMapping/>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3266"/>
            <a:ext cx="9143936" cy="1826711"/>
          </a:xfrm>
          <a:noFill/>
        </p:spPr>
        <p:txBody>
          <a:bodyPr lIns="146304" tIns="91440" rIns="146304" bIns="91440" anchor="t" anchorCtr="0"/>
          <a:lstStyle>
            <a:lvl1pPr>
              <a:defRPr sz="5992"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1298"/>
            <a:ext cx="9143937" cy="1825933"/>
          </a:xfrm>
          <a:noFill/>
        </p:spPr>
        <p:txBody>
          <a:bodyPr lIns="182880" tIns="146304" rIns="182880" bIns="146304">
            <a:noAutofit/>
          </a:bodyPr>
          <a:lstStyle>
            <a:lvl1pPr marL="0" indent="0">
              <a:spcBef>
                <a:spcPts val="0"/>
              </a:spcBef>
              <a:buNone/>
              <a:defRPr sz="3595"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1774"/>
            <a:ext cx="3937000" cy="137004"/>
          </a:xfrm>
          <a:prstGeom prst="rect">
            <a:avLst/>
          </a:prstGeom>
        </p:spPr>
        <p:txBody>
          <a:bodyPr/>
          <a:lstStyle/>
          <a:p>
            <a:pPr defTabSz="931571"/>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595102" y="6681774"/>
            <a:ext cx="566737" cy="137004"/>
          </a:xfrm>
          <a:prstGeom prst="rect">
            <a:avLst/>
          </a:prstGeom>
        </p:spPr>
        <p:txBody>
          <a:bodyPr/>
          <a:lstStyle/>
          <a:p>
            <a:pPr defTabSz="931571"/>
            <a:fld id="{27258FFF-F925-446B-8502-81C933981705}" type="slidenum">
              <a:rPr lang="en-US" smtClean="0">
                <a:gradFill>
                  <a:gsLst>
                    <a:gs pos="2239">
                      <a:srgbClr val="FFFFFF"/>
                    </a:gs>
                    <a:gs pos="11940">
                      <a:srgbClr val="FFFFFF"/>
                    </a:gs>
                  </a:gsLst>
                  <a:lin ang="5400000" scaled="0"/>
                </a:gradFill>
              </a:rPr>
              <a:pPr defTabSz="931571"/>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5" y="479231"/>
            <a:ext cx="1639084" cy="358754"/>
          </a:xfrm>
          <a:prstGeom prst="rect">
            <a:avLst/>
          </a:prstGeom>
        </p:spPr>
      </p:pic>
    </p:spTree>
    <p:extLst>
      <p:ext uri="{BB962C8B-B14F-4D97-AF65-F5344CB8AC3E}">
        <p14:creationId xmlns:p14="http://schemas.microsoft.com/office/powerpoint/2010/main" val="1509322725"/>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1229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9" y="2140207"/>
            <a:ext cx="11228387" cy="1718429"/>
          </a:xfrm>
        </p:spPr>
        <p:txBody>
          <a:bodyPr/>
          <a:lstStyle>
            <a:lvl1pPr>
              <a:defRPr sz="5991">
                <a:solidFill>
                  <a:schemeClr val="bg1"/>
                </a:solidFill>
              </a:defRPr>
            </a:lvl1pPr>
          </a:lstStyle>
          <a:p>
            <a:r>
              <a:rPr lang="en-US" dirty="0"/>
              <a:t>Title</a:t>
            </a:r>
          </a:p>
        </p:txBody>
      </p:sp>
      <p:sp>
        <p:nvSpPr>
          <p:cNvPr id="8" name="Subtitle 2"/>
          <p:cNvSpPr>
            <a:spLocks noGrp="1"/>
          </p:cNvSpPr>
          <p:nvPr>
            <p:ph type="subTitle" idx="1" hasCustomPrompt="1"/>
          </p:nvPr>
        </p:nvSpPr>
        <p:spPr>
          <a:xfrm>
            <a:off x="603506" y="3949976"/>
            <a:ext cx="11210099" cy="522900"/>
          </a:xfrm>
        </p:spPr>
        <p:txBody>
          <a:bodyPr/>
          <a:lstStyle>
            <a:lvl1pPr marL="0" indent="0" algn="l">
              <a:buNone/>
              <a:defRPr sz="2198">
                <a:solidFill>
                  <a:schemeClr val="bg1"/>
                </a:solidFill>
                <a:latin typeface="+mn-lt"/>
              </a:defRPr>
            </a:lvl1pPr>
            <a:lvl2pPr marL="456521" indent="0" algn="ctr">
              <a:buNone/>
              <a:defRPr>
                <a:solidFill>
                  <a:schemeClr val="tx1">
                    <a:tint val="75000"/>
                  </a:schemeClr>
                </a:solidFill>
              </a:defRPr>
            </a:lvl2pPr>
            <a:lvl3pPr marL="913044" indent="0" algn="ctr">
              <a:buNone/>
              <a:defRPr>
                <a:solidFill>
                  <a:schemeClr val="tx1">
                    <a:tint val="75000"/>
                  </a:schemeClr>
                </a:solidFill>
              </a:defRPr>
            </a:lvl3pPr>
            <a:lvl4pPr marL="1369565" indent="0" algn="ctr">
              <a:buNone/>
              <a:defRPr>
                <a:solidFill>
                  <a:schemeClr val="tx1">
                    <a:tint val="75000"/>
                  </a:schemeClr>
                </a:solidFill>
              </a:defRPr>
            </a:lvl4pPr>
            <a:lvl5pPr marL="1826087" indent="0" algn="ctr">
              <a:buNone/>
              <a:defRPr>
                <a:solidFill>
                  <a:schemeClr val="tx1">
                    <a:tint val="75000"/>
                  </a:schemeClr>
                </a:solidFill>
              </a:defRPr>
            </a:lvl5pPr>
            <a:lvl6pPr marL="2282608" indent="0" algn="ctr">
              <a:buNone/>
              <a:defRPr>
                <a:solidFill>
                  <a:schemeClr val="tx1">
                    <a:tint val="75000"/>
                  </a:schemeClr>
                </a:solidFill>
              </a:defRPr>
            </a:lvl6pPr>
            <a:lvl7pPr marL="2739130" indent="0" algn="ctr">
              <a:buNone/>
              <a:defRPr>
                <a:solidFill>
                  <a:schemeClr val="tx1">
                    <a:tint val="75000"/>
                  </a:schemeClr>
                </a:solidFill>
              </a:defRPr>
            </a:lvl7pPr>
            <a:lvl8pPr marL="3195651" indent="0" algn="ctr">
              <a:buNone/>
              <a:defRPr>
                <a:solidFill>
                  <a:schemeClr val="tx1">
                    <a:tint val="75000"/>
                  </a:schemeClr>
                </a:solidFill>
              </a:defRPr>
            </a:lvl8pPr>
            <a:lvl9pPr marL="3652173"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273220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15379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9" y="1219774"/>
            <a:ext cx="11887199" cy="1993666"/>
          </a:xfrm>
        </p:spPr>
        <p:txBody>
          <a:bodyPr/>
          <a:lstStyle>
            <a:lvl1pPr marL="0" indent="0">
              <a:buNone/>
              <a:defRPr sz="329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0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373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494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56635"/>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1475"/>
            <a:ext cx="11887200" cy="2050730"/>
          </a:xfrm>
        </p:spPr>
        <p:txBody>
          <a:bodyPr/>
          <a:lstStyle>
            <a:lvl1pPr>
              <a:defRPr sz="359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699781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7371478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770437" cy="6986588"/>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1571"/>
            <a:endParaRPr lang="en-US" sz="2445" dirty="0">
              <a:solidFill>
                <a:prstClr val="white"/>
              </a:solidFill>
            </a:endParaRPr>
          </a:p>
        </p:txBody>
      </p:sp>
      <p:sp>
        <p:nvSpPr>
          <p:cNvPr id="9" name="Title 1"/>
          <p:cNvSpPr>
            <a:spLocks noGrp="1" noChangeAspect="1"/>
          </p:cNvSpPr>
          <p:nvPr>
            <p:ph type="title"/>
          </p:nvPr>
        </p:nvSpPr>
        <p:spPr>
          <a:xfrm>
            <a:off x="274638" y="570850"/>
            <a:ext cx="3733799" cy="5776702"/>
          </a:xfrm>
          <a:prstGeom prst="rect">
            <a:avLst/>
          </a:prstGeom>
        </p:spPr>
        <p:txBody>
          <a:bodyPr lIns="91440" tIns="91440" bIns="91440" anchor="ctr"/>
          <a:lstStyle>
            <a:lvl1pPr algn="l">
              <a:defRPr sz="4076">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138733252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7950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57418360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4259605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394796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1"/>
            <a:ext cx="3288506" cy="703645"/>
          </a:xfrm>
          <a:prstGeom prst="rect">
            <a:avLst/>
          </a:prstGeom>
        </p:spPr>
      </p:pic>
    </p:spTree>
    <p:extLst>
      <p:ext uri="{BB962C8B-B14F-4D97-AF65-F5344CB8AC3E}">
        <p14:creationId xmlns:p14="http://schemas.microsoft.com/office/powerpoint/2010/main" val="2172587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507247"/>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32339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922523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41894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40130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5139184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801550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7500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1280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509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2989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548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884661012"/>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9119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867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303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2621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651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0602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07232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862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2722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1301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6" name="Rectangle 5"/>
          <p:cNvSpPr/>
          <p:nvPr userDrawn="1"/>
        </p:nvSpPr>
        <p:spPr bwMode="auto">
          <a:xfrm>
            <a:off x="-1" y="0"/>
            <a:ext cx="12420997" cy="6986588"/>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15399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97122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108039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98655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224984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0891583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5580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4075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900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5914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2505869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831196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190738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marL="0" marR="0" lvl="0" indent="0" defTabSz="931264" eaLnBrk="0" fontAlgn="auto" latinLnBrk="0" hangingPunct="0">
              <a:lnSpc>
                <a:spcPct val="100000"/>
              </a:lnSpc>
              <a:spcBef>
                <a:spcPts val="0"/>
              </a:spcBef>
              <a:spcAft>
                <a:spcPts val="0"/>
              </a:spcAft>
              <a:buClrTx/>
              <a:buSzTx/>
              <a:buFontTx/>
              <a:buNone/>
              <a:tabLst/>
              <a:defRPr/>
            </a:pPr>
            <a:r>
              <a:rPr kumimoji="0" lang="en-US" sz="699" b="0" i="0" u="none" strike="noStrike" kern="0" cap="none" spc="0" normalizeH="0" baseline="0" noProof="0" dirty="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4491436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355856"/>
            <a:ext cx="12436476" cy="630733"/>
          </a:xfrm>
          <a:prstGeom prst="rect">
            <a:avLst/>
          </a:prstGeom>
          <a:solidFill>
            <a:srgbClr val="FFFF99"/>
          </a:solidFill>
        </p:spPr>
        <p:txBody>
          <a:bodyPr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79264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EB527-6926-47A2-AB35-8907638AD74C}" type="datetimeFigureOut">
              <a:rPr lang="en-CA" smtClean="0"/>
              <a:t>2018-06-05</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CBD2CA4C-FDFC-4150-BED2-2FD3B6BD6FC0}" type="slidenum">
              <a:rPr lang="en-CA" smtClean="0"/>
              <a:t>‹#›</a:t>
            </a:fld>
            <a:endParaRPr lang="en-CA" dirty="0"/>
          </a:p>
        </p:txBody>
      </p:sp>
    </p:spTree>
    <p:extLst>
      <p:ext uri="{BB962C8B-B14F-4D97-AF65-F5344CB8AC3E}">
        <p14:creationId xmlns:p14="http://schemas.microsoft.com/office/powerpoint/2010/main" val="20696021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nternet of Things Title 1">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l="19651" t="33049" r="1434"/>
          <a:stretch/>
        </p:blipFill>
        <p:spPr>
          <a:xfrm>
            <a:off x="1" y="-42342"/>
            <a:ext cx="12443540" cy="7028931"/>
          </a:xfrm>
          <a:prstGeom prst="rect">
            <a:avLst/>
          </a:prstGeom>
        </p:spPr>
      </p:pic>
      <p:sp>
        <p:nvSpPr>
          <p:cNvPr id="30" name="Rectangle 29"/>
          <p:cNvSpPr/>
          <p:nvPr userDrawn="1"/>
        </p:nvSpPr>
        <p:spPr>
          <a:xfrm>
            <a:off x="1" y="-30048"/>
            <a:ext cx="12436475" cy="7016637"/>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dirty="0"/>
          </a:p>
        </p:txBody>
      </p:sp>
      <p:grpSp>
        <p:nvGrpSpPr>
          <p:cNvPr id="31" name="Group 30"/>
          <p:cNvGrpSpPr/>
          <p:nvPr userDrawn="1"/>
        </p:nvGrpSpPr>
        <p:grpSpPr>
          <a:xfrm>
            <a:off x="9870767" y="443577"/>
            <a:ext cx="2127249" cy="455095"/>
            <a:chOff x="9759951" y="481013"/>
            <a:chExt cx="2127249" cy="455612"/>
          </a:xfrm>
        </p:grpSpPr>
        <p:sp>
          <p:nvSpPr>
            <p:cNvPr id="32"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nvGrpSpPr>
            <p:cNvPr id="33" name="Group 32"/>
            <p:cNvGrpSpPr/>
            <p:nvPr userDrawn="1"/>
          </p:nvGrpSpPr>
          <p:grpSpPr>
            <a:xfrm>
              <a:off x="10352088" y="552450"/>
              <a:ext cx="1535112" cy="296862"/>
              <a:chOff x="10352088" y="552450"/>
              <a:chExt cx="1535112" cy="296862"/>
            </a:xfrm>
            <a:solidFill>
              <a:schemeClr val="bg1"/>
            </a:solidFill>
          </p:grpSpPr>
          <p:sp>
            <p:nvSpPr>
              <p:cNvPr id="38"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9"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0"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1"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2"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3"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4"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5"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6"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34"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5"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6"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7"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13" name="Rectangle 1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8" y="1440285"/>
            <a:ext cx="5439287" cy="2126657"/>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394641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18"/>
            <a:ext cx="12443540" cy="6997084"/>
          </a:xfrm>
          <a:prstGeom prst="rect">
            <a:avLst/>
          </a:prstGeom>
        </p:spPr>
      </p:pic>
      <p:sp>
        <p:nvSpPr>
          <p:cNvPr id="26" name="Rectangle 25"/>
          <p:cNvSpPr/>
          <p:nvPr userDrawn="1"/>
        </p:nvSpPr>
        <p:spPr>
          <a:xfrm>
            <a:off x="1" y="0"/>
            <a:ext cx="12436475" cy="7125673"/>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dirty="0"/>
          </a:p>
        </p:txBody>
      </p:sp>
      <p:grpSp>
        <p:nvGrpSpPr>
          <p:cNvPr id="30" name="Group 29"/>
          <p:cNvGrpSpPr/>
          <p:nvPr userDrawn="1"/>
        </p:nvGrpSpPr>
        <p:grpSpPr>
          <a:xfrm>
            <a:off x="9870767" y="443577"/>
            <a:ext cx="2127249" cy="455095"/>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23" name="Rectangle 2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8" y="1440284"/>
            <a:ext cx="5439287" cy="2134620"/>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198405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2947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40081496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6958527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16749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5028214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161682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68815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26755591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0048740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94859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069618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17625846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1859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499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2486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625369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51227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
        <p:nvSpPr>
          <p:cNvPr id="4" name="Rectangle 3"/>
          <p:cNvSpPr/>
          <p:nvPr userDrawn="1"/>
        </p:nvSpPr>
        <p:spPr bwMode="auto">
          <a:xfrm>
            <a:off x="9601200" y="0"/>
            <a:ext cx="2835275"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5989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436475" cy="17890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7" name="Rectangle 6"/>
          <p:cNvSpPr/>
          <p:nvPr userDrawn="1"/>
        </p:nvSpPr>
        <p:spPr bwMode="auto">
          <a:xfrm>
            <a:off x="0" y="3642471"/>
            <a:ext cx="12436475" cy="3344118"/>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12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40326" y="1830544"/>
            <a:ext cx="10596149" cy="1770460"/>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830543"/>
            <a:ext cx="1797050" cy="1770459"/>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8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45909" y="2496970"/>
            <a:ext cx="1726565"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t"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445" b="0" i="0" u="none" strike="noStrike" kern="1200" cap="none" spc="0" normalizeH="0" baseline="0" noProof="0" dirty="0">
              <a:ln>
                <a:noFill/>
              </a:ln>
              <a:solidFill>
                <a:srgbClr val="5B6770"/>
              </a:solidFill>
              <a:effectLst/>
              <a:uLnTx/>
              <a:uFillTx/>
              <a:latin typeface="Segoe UI"/>
              <a:ea typeface="+mn-ea"/>
              <a:cs typeface="+mn-cs"/>
            </a:endParaRPr>
          </a:p>
        </p:txBody>
      </p:sp>
      <p:sp>
        <p:nvSpPr>
          <p:cNvPr id="15" name="Rectangle 14"/>
          <p:cNvSpPr/>
          <p:nvPr userDrawn="1"/>
        </p:nvSpPr>
        <p:spPr bwMode="auto">
          <a:xfrm>
            <a:off x="7741814" y="4061555"/>
            <a:ext cx="3727218" cy="2186985"/>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6283" tIns="93141" rIns="186283" bIns="93141" numCol="1" rtlCol="0" anchor="ctr" anchorCtr="0" compatLnSpc="1">
            <a:prstTxWarp prst="textNoShape">
              <a:avLst/>
            </a:prstTxWarp>
          </a:bodyPr>
          <a:lstStyle/>
          <a:p>
            <a:pPr defTabSz="698604">
              <a:lnSpc>
                <a:spcPct val="90000"/>
              </a:lnSpc>
            </a:pPr>
            <a:endParaRPr lang="en-US" sz="1834" dirty="0">
              <a:solidFill>
                <a:srgbClr val="505050"/>
              </a:solidFill>
              <a:latin typeface="Segoe UI"/>
              <a:cs typeface="Segoe UI Semibold" panose="020B0702040204020203" pitchFamily="34" charset="0"/>
            </a:endParaRPr>
          </a:p>
        </p:txBody>
      </p:sp>
      <p:grpSp>
        <p:nvGrpSpPr>
          <p:cNvPr id="217" name="Group 216"/>
          <p:cNvGrpSpPr/>
          <p:nvPr userDrawn="1"/>
        </p:nvGrpSpPr>
        <p:grpSpPr>
          <a:xfrm>
            <a:off x="9314879" y="3703374"/>
            <a:ext cx="584285" cy="583622"/>
            <a:chOff x="9526116" y="3593375"/>
            <a:chExt cx="572880" cy="572880"/>
          </a:xfrm>
        </p:grpSpPr>
        <p:sp>
          <p:nvSpPr>
            <p:cNvPr id="218" name="Oval 217"/>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defTabSz="698604">
                <a:defRPr/>
              </a:pPr>
              <a:endParaRPr lang="en-IN" sz="1834" dirty="0">
                <a:solidFill>
                  <a:srgbClr val="FFFFFF">
                    <a:lumMod val="50000"/>
                  </a:srgbClr>
                </a:solidFill>
                <a:latin typeface="Segoe UI"/>
              </a:endParaRPr>
            </a:p>
          </p:txBody>
        </p:sp>
        <p:grpSp>
          <p:nvGrpSpPr>
            <p:cNvPr id="219" name="Group 218"/>
            <p:cNvGrpSpPr/>
            <p:nvPr/>
          </p:nvGrpSpPr>
          <p:grpSpPr>
            <a:xfrm>
              <a:off x="9665949" y="3694070"/>
              <a:ext cx="293216" cy="391951"/>
              <a:chOff x="3975884" y="1124470"/>
              <a:chExt cx="102337" cy="136797"/>
            </a:xfrm>
            <a:solidFill>
              <a:srgbClr val="FFC000"/>
            </a:solidFill>
          </p:grpSpPr>
          <p:sp>
            <p:nvSpPr>
              <p:cNvPr id="220"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sp>
            <p:nvSpPr>
              <p:cNvPr id="221"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grpSp>
      </p:grpSp>
    </p:spTree>
    <p:extLst>
      <p:ext uri="{BB962C8B-B14F-4D97-AF65-F5344CB8AC3E}">
        <p14:creationId xmlns:p14="http://schemas.microsoft.com/office/powerpoint/2010/main" val="16721460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5704804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2287919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7435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179976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8274690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3044568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278601738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theme" Target="../theme/theme10.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theme" Target="../theme/theme11.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slideLayout" Target="../slideLayouts/slideLayout320.xml"/><Relationship Id="rId3" Type="http://schemas.openxmlformats.org/officeDocument/2006/relationships/slideLayout" Target="../slideLayouts/slideLayout297.xml"/><Relationship Id="rId21" Type="http://schemas.openxmlformats.org/officeDocument/2006/relationships/slideLayout" Target="../slideLayouts/slideLayout315.xml"/><Relationship Id="rId34" Type="http://schemas.openxmlformats.org/officeDocument/2006/relationships/oleObject" Target="../embeddings/oleObject2.bin"/><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33" Type="http://schemas.openxmlformats.org/officeDocument/2006/relationships/tags" Target="../tags/tag3.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29" Type="http://schemas.openxmlformats.org/officeDocument/2006/relationships/slideLayout" Target="../slideLayouts/slideLayout323.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32" Type="http://schemas.openxmlformats.org/officeDocument/2006/relationships/vmlDrawing" Target="../drawings/vmlDrawing3.v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slideLayout" Target="../slideLayouts/slideLayout322.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31" Type="http://schemas.openxmlformats.org/officeDocument/2006/relationships/theme" Target="../theme/theme12.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slideLayout" Target="../slideLayouts/slideLayout321.xml"/><Relationship Id="rId30" Type="http://schemas.openxmlformats.org/officeDocument/2006/relationships/slideLayout" Target="../slideLayouts/slideLayout324.xml"/><Relationship Id="rId35" Type="http://schemas.openxmlformats.org/officeDocument/2006/relationships/image" Target="../media/image34.emf"/><Relationship Id="rId8" Type="http://schemas.openxmlformats.org/officeDocument/2006/relationships/slideLayout" Target="../slideLayouts/slideLayout30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1.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2.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0" Type="http://schemas.openxmlformats.org/officeDocument/2006/relationships/slideLayout" Target="../slideLayouts/slideLayout93.xml"/><Relationship Id="rId41" Type="http://schemas.openxmlformats.org/officeDocument/2006/relationships/slideLayout" Target="../slideLayouts/slideLayout11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theme" Target="../theme/theme4.xml"/><Relationship Id="rId8"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image" Target="../media/image22.emf"/><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theme" Target="../theme/theme5.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6.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7.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2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325" r:id="rId1"/>
    <p:sldLayoutId id="2147484471" r:id="rId2"/>
    <p:sldLayoutId id="2147484167" r:id="rId3"/>
    <p:sldLayoutId id="2147484466" r:id="rId4"/>
    <p:sldLayoutId id="2147484472" r:id="rId5"/>
    <p:sldLayoutId id="2147484277" r:id="rId6"/>
    <p:sldLayoutId id="2147484445" r:id="rId7"/>
    <p:sldLayoutId id="2147484447" r:id="rId8"/>
    <p:sldLayoutId id="2147484101" r:id="rId9"/>
    <p:sldLayoutId id="2147484470" r:id="rId10"/>
    <p:sldLayoutId id="2147484098" r:id="rId11"/>
    <p:sldLayoutId id="2147484450" r:id="rId12"/>
    <p:sldLayoutId id="2147484458" r:id="rId13"/>
    <p:sldLayoutId id="2147484459" r:id="rId14"/>
    <p:sldLayoutId id="2147484460" r:id="rId15"/>
    <p:sldLayoutId id="2147484100" r:id="rId16"/>
    <p:sldLayoutId id="2147484461" r:id="rId17"/>
    <p:sldLayoutId id="2147484462" r:id="rId18"/>
    <p:sldLayoutId id="2147484463" r:id="rId19"/>
    <p:sldLayoutId id="2147484464" r:id="rId20"/>
    <p:sldLayoutId id="2147484468" r:id="rId21"/>
    <p:sldLayoutId id="2147484465" r:id="rId22"/>
    <p:sldLayoutId id="2147484451" r:id="rId23"/>
    <p:sldLayoutId id="2147484456" r:id="rId24"/>
    <p:sldLayoutId id="2147484457" r:id="rId25"/>
    <p:sldLayoutId id="2147484196" r:id="rId26"/>
    <p:sldLayoutId id="2147484448" r:id="rId27"/>
    <p:sldLayoutId id="2147484446" r:id="rId28"/>
    <p:sldLayoutId id="2147484454" r:id="rId29"/>
    <p:sldLayoutId id="2147484455" r:id="rId30"/>
    <p:sldLayoutId id="2147484129" r:id="rId31"/>
    <p:sldLayoutId id="2147484449" r:id="rId32"/>
    <p:sldLayoutId id="2147484127" r:id="rId33"/>
    <p:sldLayoutId id="2147484128" r:id="rId34"/>
    <p:sldLayoutId id="2147484469" r:id="rId35"/>
    <p:sldLayoutId id="2147484311" r:id="rId36"/>
    <p:sldLayoutId id="2147484313" r:id="rId37"/>
    <p:sldLayoutId id="2147484319" r:id="rId38"/>
    <p:sldLayoutId id="2147484272"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6/5/2018</a:t>
            </a:fld>
            <a:endParaRPr lang="en-US" dirty="0"/>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dirty="0"/>
          </a:p>
        </p:txBody>
      </p:sp>
    </p:spTree>
    <p:extLst>
      <p:ext uri="{BB962C8B-B14F-4D97-AF65-F5344CB8AC3E}">
        <p14:creationId xmlns:p14="http://schemas.microsoft.com/office/powerpoint/2010/main" val="3113832062"/>
      </p:ext>
    </p:extLst>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 id="2147484712" r:id="rId20"/>
    <p:sldLayoutId id="2147484713" r:id="rId21"/>
    <p:sldLayoutId id="2147484714" r:id="rId22"/>
    <p:sldLayoutId id="2147484715" r:id="rId23"/>
    <p:sldLayoutId id="2147484716" r:id="rId24"/>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6/5/2018</a:t>
            </a:fld>
            <a:endParaRPr lang="en-US" dirty="0"/>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dirty="0"/>
          </a:p>
        </p:txBody>
      </p:sp>
    </p:spTree>
    <p:extLst>
      <p:ext uri="{BB962C8B-B14F-4D97-AF65-F5344CB8AC3E}">
        <p14:creationId xmlns:p14="http://schemas.microsoft.com/office/powerpoint/2010/main" val="3432860472"/>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6" r:id="rId19"/>
    <p:sldLayoutId id="2147484737" r:id="rId20"/>
    <p:sldLayoutId id="2147484738" r:id="rId21"/>
    <p:sldLayoutId id="2147484739" r:id="rId22"/>
    <p:sldLayoutId id="2147484740" r:id="rId23"/>
    <p:sldLayoutId id="2147484741" r:id="rId24"/>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3"/>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3079" name="think-cell Slide" r:id="rId34" imgW="377" imgH="377" progId="TCLayout.ActiveDocument.1">
                  <p:embed/>
                </p:oleObj>
              </mc:Choice>
              <mc:Fallback>
                <p:oleObj name="think-cell Slide" r:id="rId34" imgW="377" imgH="377" progId="TCLayout.ActiveDocument.1">
                  <p:embed/>
                  <p:pic>
                    <p:nvPicPr>
                      <p:cNvPr id="9" name="Object 8" hidden="1"/>
                      <p:cNvPicPr/>
                      <p:nvPr/>
                    </p:nvPicPr>
                    <p:blipFill>
                      <a:blip r:embed="rId35"/>
                      <a:stretch>
                        <a:fillRect/>
                      </a:stretch>
                    </p:blipFill>
                    <p:spPr>
                      <a:xfrm>
                        <a:off x="1589" y="1588"/>
                        <a:ext cx="1587" cy="1585"/>
                      </a:xfrm>
                      <a:prstGeom prst="rect">
                        <a:avLst/>
                      </a:prstGeom>
                    </p:spPr>
                  </p:pic>
                </p:oleObj>
              </mc:Fallback>
            </mc:AlternateContent>
          </a:graphicData>
        </a:graphic>
      </p:graphicFrame>
      <p:sp>
        <p:nvSpPr>
          <p:cNvPr id="2" name="Title Placeholder 1"/>
          <p:cNvSpPr>
            <a:spLocks noGrp="1"/>
          </p:cNvSpPr>
          <p:nvPr>
            <p:ph type="title"/>
          </p:nvPr>
        </p:nvSpPr>
        <p:spPr>
          <a:xfrm>
            <a:off x="274639" y="26094"/>
            <a:ext cx="11889564" cy="916534"/>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74641" y="1145555"/>
            <a:ext cx="11887198" cy="172159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1500392"/>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 id="2147484768" r:id="rId25"/>
    <p:sldLayoutId id="2147484769" r:id="rId26"/>
    <p:sldLayoutId id="2147484770" r:id="rId27"/>
    <p:sldLayoutId id="2147484771" r:id="rId28"/>
    <p:sldLayoutId id="2147484772" r:id="rId29"/>
    <p:sldLayoutId id="2147484773" r:id="rId30"/>
  </p:sldLayoutIdLst>
  <p:transition>
    <p:fade/>
  </p:transition>
  <p:hf sldNum="0" hdr="0" ftr="0" dt="0"/>
  <p:txStyles>
    <p:titleStyle>
      <a:lvl1pPr algn="l" defTabSz="931537" rtl="0" eaLnBrk="1" latinLnBrk="0" hangingPunct="1">
        <a:lnSpc>
          <a:spcPct val="90000"/>
        </a:lnSpc>
        <a:spcBef>
          <a:spcPct val="0"/>
        </a:spcBef>
        <a:buNone/>
        <a:defRPr lang="en-US" sz="3595" b="0" kern="1200" cap="none" spc="-102" baseline="0" dirty="0" smtClean="0">
          <a:ln w="3175">
            <a:noFill/>
          </a:ln>
          <a:solidFill>
            <a:schemeClr val="bg1"/>
          </a:solidFill>
          <a:effectLst/>
          <a:latin typeface="+mj-lt"/>
          <a:ea typeface="+mn-ea"/>
          <a:cs typeface="Segoe UI" pitchFamily="34" charset="0"/>
        </a:defRPr>
      </a:lvl1pPr>
    </p:titleStyle>
    <p:bodyStyle>
      <a:lvl1pPr marL="342457" marR="0" indent="-342457" algn="l" defTabSz="931537" rtl="0" eaLnBrk="1" fontAlgn="auto" latinLnBrk="0" hangingPunct="1">
        <a:lnSpc>
          <a:spcPct val="100000"/>
        </a:lnSpc>
        <a:spcBef>
          <a:spcPts val="599"/>
        </a:spcBef>
        <a:spcAft>
          <a:spcPts val="0"/>
        </a:spcAft>
        <a:buClrTx/>
        <a:buSzPct val="90000"/>
        <a:buFont typeface="Arial" pitchFamily="34" charset="0"/>
        <a:buChar char="•"/>
        <a:tabLst/>
        <a:defRPr sz="1397" kern="1200" spc="0" baseline="0">
          <a:gradFill>
            <a:gsLst>
              <a:gs pos="1250">
                <a:schemeClr val="tx1"/>
              </a:gs>
              <a:gs pos="100000">
                <a:schemeClr val="tx1"/>
              </a:gs>
            </a:gsLst>
            <a:lin ang="5400000" scaled="0"/>
          </a:gradFill>
          <a:latin typeface="+mn-lt"/>
          <a:ea typeface="+mn-ea"/>
          <a:cs typeface="+mn-cs"/>
        </a:defRPr>
      </a:lvl1pPr>
      <a:lvl2pPr marL="583446" marR="0" indent="-240988"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3058749887"/>
      </p:ext>
    </p:extLst>
  </p:cSld>
  <p:clrMap bg1="dk1" tx1="lt1" bg2="dk2" tx2="lt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 id="2147484487" r:id="rId14"/>
    <p:sldLayoutId id="2147484488" r:id="rId15"/>
    <p:sldLayoutId id="2147484489" r:id="rId16"/>
    <p:sldLayoutId id="2147484490" r:id="rId17"/>
    <p:sldLayoutId id="2147484491" r:id="rId18"/>
    <p:sldLayoutId id="2147484492" r:id="rId19"/>
    <p:sldLayoutId id="2147484493" r:id="rId20"/>
    <p:sldLayoutId id="2147484494" r:id="rId21"/>
    <p:sldLayoutId id="2147484495" r:id="rId22"/>
    <p:sldLayoutId id="2147484496" r:id="rId23"/>
    <p:sldLayoutId id="2147484497" r:id="rId24"/>
    <p:sldLayoutId id="2147484498" r:id="rId25"/>
    <p:sldLayoutId id="2147484499" r:id="rId26"/>
    <p:sldLayoutId id="2147484500" r:id="rId27"/>
    <p:sldLayoutId id="2147484501" r:id="rId28"/>
    <p:sldLayoutId id="2147484502" r:id="rId29"/>
    <p:sldLayoutId id="2147484503" r:id="rId30"/>
    <p:sldLayoutId id="2147484504" r:id="rId31"/>
    <p:sldLayoutId id="2147484505" r:id="rId32"/>
    <p:sldLayoutId id="2147484506" r:id="rId33"/>
    <p:sldLayoutId id="2147484508" r:id="rId34"/>
  </p:sldLayoutIdLst>
  <p:transition>
    <p:fade/>
  </p:transition>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3"/>
            <a:ext cx="10726460" cy="13504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9" y="6475534"/>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817BCF1-EDE9-46B3-A8B3-659212B54243}" type="datetimeFigureOut">
              <a:rPr lang="en-US" smtClean="0"/>
              <a:t>6/5/2018</a:t>
            </a:fld>
            <a:endParaRPr lang="en-US" dirty="0"/>
          </a:p>
        </p:txBody>
      </p:sp>
      <p:sp>
        <p:nvSpPr>
          <p:cNvPr id="5" name="Footer Placeholder 4"/>
          <p:cNvSpPr>
            <a:spLocks noGrp="1"/>
          </p:cNvSpPr>
          <p:nvPr>
            <p:ph type="ftr" sz="quarter" idx="3"/>
          </p:nvPr>
        </p:nvSpPr>
        <p:spPr>
          <a:xfrm>
            <a:off x="4119583" y="6475534"/>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75534"/>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202880194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 id="2147484546" r:id="rId37"/>
    <p:sldLayoutId id="2147484547" r:id="rId38"/>
    <p:sldLayoutId id="2147484548" r:id="rId39"/>
    <p:sldLayoutId id="2147484549" r:id="rId40"/>
    <p:sldLayoutId id="2147484550" r:id="rId41"/>
    <p:sldLayoutId id="2147484551" r:id="rId42"/>
    <p:sldLayoutId id="2147484552" r:id="rId43"/>
    <p:sldLayoutId id="2147484553" r:id="rId44"/>
  </p:sldLayoutIdLst>
  <p:txStyles>
    <p:titleStyle>
      <a:lvl1pPr algn="l" defTabSz="931412"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53" indent="-232853" algn="l" defTabSz="931412"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559" indent="-232853" algn="l" defTabSz="931412"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265" indent="-232853" algn="l" defTabSz="931412"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29971"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5677"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383"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089"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2794"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8500"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412" rtl="0" eaLnBrk="1" latinLnBrk="0" hangingPunct="1">
        <a:defRPr sz="1834" kern="1200">
          <a:solidFill>
            <a:schemeClr val="tx1"/>
          </a:solidFill>
          <a:latin typeface="+mn-lt"/>
          <a:ea typeface="+mn-ea"/>
          <a:cs typeface="+mn-cs"/>
        </a:defRPr>
      </a:lvl1pPr>
      <a:lvl2pPr marL="465706" algn="l" defTabSz="931412" rtl="0" eaLnBrk="1" latinLnBrk="0" hangingPunct="1">
        <a:defRPr sz="1834" kern="1200">
          <a:solidFill>
            <a:schemeClr val="tx1"/>
          </a:solidFill>
          <a:latin typeface="+mn-lt"/>
          <a:ea typeface="+mn-ea"/>
          <a:cs typeface="+mn-cs"/>
        </a:defRPr>
      </a:lvl2pPr>
      <a:lvl3pPr marL="931412" algn="l" defTabSz="931412" rtl="0" eaLnBrk="1" latinLnBrk="0" hangingPunct="1">
        <a:defRPr sz="1834" kern="1200">
          <a:solidFill>
            <a:schemeClr val="tx1"/>
          </a:solidFill>
          <a:latin typeface="+mn-lt"/>
          <a:ea typeface="+mn-ea"/>
          <a:cs typeface="+mn-cs"/>
        </a:defRPr>
      </a:lvl3pPr>
      <a:lvl4pPr marL="1397118" algn="l" defTabSz="931412" rtl="0" eaLnBrk="1" latinLnBrk="0" hangingPunct="1">
        <a:defRPr sz="1834" kern="1200">
          <a:solidFill>
            <a:schemeClr val="tx1"/>
          </a:solidFill>
          <a:latin typeface="+mn-lt"/>
          <a:ea typeface="+mn-ea"/>
          <a:cs typeface="+mn-cs"/>
        </a:defRPr>
      </a:lvl4pPr>
      <a:lvl5pPr marL="1862824" algn="l" defTabSz="931412" rtl="0" eaLnBrk="1" latinLnBrk="0" hangingPunct="1">
        <a:defRPr sz="1834" kern="1200">
          <a:solidFill>
            <a:schemeClr val="tx1"/>
          </a:solidFill>
          <a:latin typeface="+mn-lt"/>
          <a:ea typeface="+mn-ea"/>
          <a:cs typeface="+mn-cs"/>
        </a:defRPr>
      </a:lvl5pPr>
      <a:lvl6pPr marL="2328530" algn="l" defTabSz="931412" rtl="0" eaLnBrk="1" latinLnBrk="0" hangingPunct="1">
        <a:defRPr sz="1834" kern="1200">
          <a:solidFill>
            <a:schemeClr val="tx1"/>
          </a:solidFill>
          <a:latin typeface="+mn-lt"/>
          <a:ea typeface="+mn-ea"/>
          <a:cs typeface="+mn-cs"/>
        </a:defRPr>
      </a:lvl6pPr>
      <a:lvl7pPr marL="2794236" algn="l" defTabSz="931412" rtl="0" eaLnBrk="1" latinLnBrk="0" hangingPunct="1">
        <a:defRPr sz="1834" kern="1200">
          <a:solidFill>
            <a:schemeClr val="tx1"/>
          </a:solidFill>
          <a:latin typeface="+mn-lt"/>
          <a:ea typeface="+mn-ea"/>
          <a:cs typeface="+mn-cs"/>
        </a:defRPr>
      </a:lvl7pPr>
      <a:lvl8pPr marL="3259941" algn="l" defTabSz="931412" rtl="0" eaLnBrk="1" latinLnBrk="0" hangingPunct="1">
        <a:defRPr sz="1834" kern="1200">
          <a:solidFill>
            <a:schemeClr val="tx1"/>
          </a:solidFill>
          <a:latin typeface="+mn-lt"/>
          <a:ea typeface="+mn-ea"/>
          <a:cs typeface="+mn-cs"/>
        </a:defRPr>
      </a:lvl8pPr>
      <a:lvl9pPr marL="3725647" algn="l" defTabSz="931412" rtl="0" eaLnBrk="1" latinLnBrk="0" hangingPunct="1">
        <a:defRPr sz="183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4943"/>
            <a:ext cx="11889564" cy="916534"/>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1479"/>
            <a:ext cx="11887198" cy="2118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0396551"/>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7" r:id="rId33"/>
    <p:sldLayoutId id="2147484588" r:id="rId3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1263" rtl="0" eaLnBrk="1" latinLnBrk="0" hangingPunct="1">
        <a:lnSpc>
          <a:spcPct val="90000"/>
        </a:lnSpc>
        <a:spcBef>
          <a:spcPct val="0"/>
        </a:spcBef>
        <a:buNone/>
        <a:defRPr lang="en-US" sz="53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357" marR="0" indent="-342357" algn="l" defTabSz="931263"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275" marR="0" indent="-240918" algn="l" defTabSz="931263"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8833"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069"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305"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0974"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6606"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2238"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7871"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263" rtl="0" eaLnBrk="1" latinLnBrk="0" hangingPunct="1">
        <a:defRPr sz="1798" kern="1200">
          <a:solidFill>
            <a:schemeClr val="tx1"/>
          </a:solidFill>
          <a:latin typeface="+mn-lt"/>
          <a:ea typeface="+mn-ea"/>
          <a:cs typeface="+mn-cs"/>
        </a:defRPr>
      </a:lvl1pPr>
      <a:lvl2pPr marL="465632" algn="l" defTabSz="931263" rtl="0" eaLnBrk="1" latinLnBrk="0" hangingPunct="1">
        <a:defRPr sz="1798" kern="1200">
          <a:solidFill>
            <a:schemeClr val="tx1"/>
          </a:solidFill>
          <a:latin typeface="+mn-lt"/>
          <a:ea typeface="+mn-ea"/>
          <a:cs typeface="+mn-cs"/>
        </a:defRPr>
      </a:lvl2pPr>
      <a:lvl3pPr marL="931263" algn="l" defTabSz="931263" rtl="0" eaLnBrk="1" latinLnBrk="0" hangingPunct="1">
        <a:defRPr sz="1798" kern="1200">
          <a:solidFill>
            <a:schemeClr val="tx1"/>
          </a:solidFill>
          <a:latin typeface="+mn-lt"/>
          <a:ea typeface="+mn-ea"/>
          <a:cs typeface="+mn-cs"/>
        </a:defRPr>
      </a:lvl3pPr>
      <a:lvl4pPr marL="1396896" algn="l" defTabSz="931263" rtl="0" eaLnBrk="1" latinLnBrk="0" hangingPunct="1">
        <a:defRPr sz="1798" kern="1200">
          <a:solidFill>
            <a:schemeClr val="tx1"/>
          </a:solidFill>
          <a:latin typeface="+mn-lt"/>
          <a:ea typeface="+mn-ea"/>
          <a:cs typeface="+mn-cs"/>
        </a:defRPr>
      </a:lvl4pPr>
      <a:lvl5pPr marL="1862527" algn="l" defTabSz="931263" rtl="0" eaLnBrk="1" latinLnBrk="0" hangingPunct="1">
        <a:defRPr sz="1798" kern="1200">
          <a:solidFill>
            <a:schemeClr val="tx1"/>
          </a:solidFill>
          <a:latin typeface="+mn-lt"/>
          <a:ea typeface="+mn-ea"/>
          <a:cs typeface="+mn-cs"/>
        </a:defRPr>
      </a:lvl5pPr>
      <a:lvl6pPr marL="2328158" algn="l" defTabSz="931263" rtl="0" eaLnBrk="1" latinLnBrk="0" hangingPunct="1">
        <a:defRPr sz="1798" kern="1200">
          <a:solidFill>
            <a:schemeClr val="tx1"/>
          </a:solidFill>
          <a:latin typeface="+mn-lt"/>
          <a:ea typeface="+mn-ea"/>
          <a:cs typeface="+mn-cs"/>
        </a:defRPr>
      </a:lvl6pPr>
      <a:lvl7pPr marL="2793790" algn="l" defTabSz="931263" rtl="0" eaLnBrk="1" latinLnBrk="0" hangingPunct="1">
        <a:defRPr sz="1798" kern="1200">
          <a:solidFill>
            <a:schemeClr val="tx1"/>
          </a:solidFill>
          <a:latin typeface="+mn-lt"/>
          <a:ea typeface="+mn-ea"/>
          <a:cs typeface="+mn-cs"/>
        </a:defRPr>
      </a:lvl7pPr>
      <a:lvl8pPr marL="3259422" algn="l" defTabSz="931263" rtl="0" eaLnBrk="1" latinLnBrk="0" hangingPunct="1">
        <a:defRPr sz="1798" kern="1200">
          <a:solidFill>
            <a:schemeClr val="tx1"/>
          </a:solidFill>
          <a:latin typeface="+mn-lt"/>
          <a:ea typeface="+mn-ea"/>
          <a:cs typeface="+mn-cs"/>
        </a:defRPr>
      </a:lvl8pPr>
      <a:lvl9pPr marL="3725054" algn="l" defTabSz="931263" rtl="0" eaLnBrk="1" latinLnBrk="0" hangingPunct="1">
        <a:defRPr sz="179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39"/>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1475"/>
            <a:ext cx="11887198" cy="230570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5764" y="3068331"/>
            <a:ext cx="6987222" cy="849926"/>
          </a:xfrm>
          <a:prstGeom prst="rect">
            <a:avLst/>
          </a:prstGeom>
        </p:spPr>
      </p:pic>
    </p:spTree>
    <p:extLst>
      <p:ext uri="{BB962C8B-B14F-4D97-AF65-F5344CB8AC3E}">
        <p14:creationId xmlns:p14="http://schemas.microsoft.com/office/powerpoint/2010/main" val="3848227495"/>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 id="2147484611" r:id="rId22"/>
  </p:sldLayoutIdLst>
  <p:transition>
    <p:fade/>
  </p:transition>
  <p:txStyles>
    <p:titleStyle>
      <a:lvl1pPr algn="l" defTabSz="931716" rtl="0" eaLnBrk="1" latinLnBrk="0" hangingPunct="1">
        <a:lnSpc>
          <a:spcPct val="90000"/>
        </a:lnSpc>
        <a:spcBef>
          <a:spcPct val="0"/>
        </a:spcBef>
        <a:buNone/>
        <a:defRPr lang="en-US" sz="479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349"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6" kern="1200" spc="0" baseline="0">
          <a:gradFill>
            <a:gsLst>
              <a:gs pos="1250">
                <a:schemeClr val="tx1"/>
              </a:gs>
              <a:gs pos="100000">
                <a:schemeClr val="tx1"/>
              </a:gs>
            </a:gsLst>
            <a:lin ang="5400000" scaled="0"/>
          </a:gradFill>
          <a:latin typeface="+mj-lt"/>
          <a:ea typeface="+mn-ea"/>
          <a:cs typeface="+mn-cs"/>
        </a:defRPr>
      </a:lvl1pPr>
      <a:lvl2pPr marL="456697"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97" kern="1200" spc="0" baseline="0">
          <a:gradFill>
            <a:gsLst>
              <a:gs pos="1250">
                <a:schemeClr val="tx1"/>
              </a:gs>
              <a:gs pos="100000">
                <a:schemeClr val="tx1"/>
              </a:gs>
            </a:gsLst>
            <a:lin ang="5400000" scaled="0"/>
          </a:gradFill>
          <a:latin typeface="+mn-lt"/>
          <a:ea typeface="+mn-ea"/>
          <a:cs typeface="+mn-cs"/>
        </a:defRPr>
      </a:lvl2pPr>
      <a:lvl3pPr marL="685046"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97" kern="1200" spc="0" baseline="0">
          <a:gradFill>
            <a:gsLst>
              <a:gs pos="1250">
                <a:schemeClr val="tx1"/>
              </a:gs>
              <a:gs pos="100000">
                <a:schemeClr val="tx1"/>
              </a:gs>
            </a:gsLst>
            <a:lin ang="5400000" scaled="0"/>
          </a:gradFill>
          <a:latin typeface="+mn-lt"/>
          <a:ea typeface="+mn-ea"/>
          <a:cs typeface="+mn-cs"/>
        </a:defRPr>
      </a:lvl3pPr>
      <a:lvl4pPr marL="913394"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4pPr>
      <a:lvl5pPr marL="1141743"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4940"/>
            <a:ext cx="11888787"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8" y="1211474"/>
            <a:ext cx="11887200" cy="208995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58450"/>
            <a:ext cx="3937000" cy="136370"/>
          </a:xfrm>
          <a:prstGeom prst="rect">
            <a:avLst/>
          </a:prstGeom>
        </p:spPr>
        <p:txBody>
          <a:bodyPr vert="horz" lIns="0" tIns="0" rIns="91440" bIns="0" rtlCol="0" anchor="ctr"/>
          <a:lstStyle>
            <a:lvl1pPr marL="0" algn="l" defTabSz="931716" rtl="0" eaLnBrk="1" fontAlgn="auto" latinLnBrk="0" hangingPunct="1">
              <a:spcBef>
                <a:spcPts val="0"/>
              </a:spcBef>
              <a:spcAft>
                <a:spcPts val="0"/>
              </a:spcAft>
              <a:defRPr lang="en-US" sz="899" kern="1200">
                <a:solidFill>
                  <a:srgbClr val="505050"/>
                </a:solidFill>
                <a:latin typeface="+mn-lt"/>
                <a:ea typeface="+mn-ea"/>
                <a:cs typeface="+mn-cs"/>
              </a:defRPr>
            </a:lvl1pPr>
          </a:lstStyle>
          <a:p>
            <a:pPr>
              <a:defRPr/>
            </a:pPr>
            <a:r>
              <a:rPr dirty="0"/>
              <a:t>Microsoft Confidential</a:t>
            </a:r>
          </a:p>
        </p:txBody>
      </p:sp>
      <p:sp>
        <p:nvSpPr>
          <p:cNvPr id="5" name="Slide Number Placeholder 4"/>
          <p:cNvSpPr>
            <a:spLocks noGrp="1"/>
          </p:cNvSpPr>
          <p:nvPr>
            <p:ph type="sldNum" sz="quarter" idx="4"/>
          </p:nvPr>
        </p:nvSpPr>
        <p:spPr>
          <a:xfrm>
            <a:off x="11595100" y="6558450"/>
            <a:ext cx="566738" cy="136370"/>
          </a:xfrm>
          <a:prstGeom prst="rect">
            <a:avLst/>
          </a:prstGeom>
        </p:spPr>
        <p:txBody>
          <a:bodyPr vert="horz" wrap="square" lIns="91440" tIns="0" rIns="0" bIns="0" numCol="1" anchor="ctr" anchorCtr="0" compatLnSpc="1">
            <a:prstTxWarp prst="textNoShape">
              <a:avLst/>
            </a:prstTxWarp>
          </a:bodyPr>
          <a:lstStyle>
            <a:lvl1pPr algn="r">
              <a:defRPr sz="899">
                <a:solidFill>
                  <a:srgbClr val="505050"/>
                </a:solidFill>
              </a:defRPr>
            </a:lvl1pPr>
          </a:lstStyle>
          <a:p>
            <a:fld id="{83758903-653A-7442-ACA2-36E6579F0BEB}" type="slidenum">
              <a:rPr lang="en-US"/>
              <a:pPr/>
              <a:t>‹#›</a:t>
            </a:fld>
            <a:endParaRPr lang="en-US" dirty="0"/>
          </a:p>
        </p:txBody>
      </p:sp>
    </p:spTree>
    <p:extLst>
      <p:ext uri="{BB962C8B-B14F-4D97-AF65-F5344CB8AC3E}">
        <p14:creationId xmlns:p14="http://schemas.microsoft.com/office/powerpoint/2010/main" val="286976295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Lst>
  <p:transition>
    <p:fade/>
  </p:transition>
  <p:txStyles>
    <p:titleStyle>
      <a:lvl1pPr algn="l" defTabSz="930838" rtl="0" eaLnBrk="0" fontAlgn="base" hangingPunct="0">
        <a:lnSpc>
          <a:spcPct val="90000"/>
        </a:lnSpc>
        <a:spcBef>
          <a:spcPct val="0"/>
        </a:spcBef>
        <a:spcAft>
          <a:spcPct val="0"/>
        </a:spcAft>
        <a:defRPr lang="en-US" sz="5194" kern="1200" spc="-102" dirty="0">
          <a:ln w="3175">
            <a:noFill/>
          </a:ln>
          <a:solidFill>
            <a:schemeClr val="tx2"/>
          </a:solidFill>
          <a:latin typeface="+mj-lt"/>
          <a:ea typeface="ＭＳ Ｐゴシック" charset="0"/>
          <a:cs typeface="Segoe UI" pitchFamily="34" charset="0"/>
        </a:defRPr>
      </a:lvl1pPr>
      <a:lvl2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2pPr>
      <a:lvl3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3pPr>
      <a:lvl4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4pPr>
      <a:lvl5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5pPr>
      <a:lvl6pPr marL="456697"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6pPr>
      <a:lvl7pPr marL="913394"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7pPr>
      <a:lvl8pPr marL="1370091"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8pPr>
      <a:lvl9pPr marL="1826788"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9pPr>
    </p:titleStyle>
    <p:bodyStyle>
      <a:lvl1pPr marL="342523" indent="-342523" algn="l" defTabSz="930838" rtl="0" eaLnBrk="0" fontAlgn="base" hangingPunct="0">
        <a:lnSpc>
          <a:spcPct val="90000"/>
        </a:lnSpc>
        <a:spcBef>
          <a:spcPct val="20000"/>
        </a:spcBef>
        <a:spcAft>
          <a:spcPct val="0"/>
        </a:spcAft>
        <a:buSzPct val="90000"/>
        <a:buFont typeface="Arial" charset="0"/>
        <a:buChar char="•"/>
        <a:defRPr sz="3996" kern="1200">
          <a:solidFill>
            <a:schemeClr val="tx2"/>
          </a:solidFill>
          <a:latin typeface="+mj-lt"/>
          <a:ea typeface="ＭＳ Ｐゴシック" charset="0"/>
          <a:cs typeface="ＭＳ Ｐゴシック" charset="0"/>
        </a:defRPr>
      </a:lvl1pPr>
      <a:lvl2pPr marL="583557" indent="-241035" algn="l" defTabSz="930838" rtl="0" eaLnBrk="0" fontAlgn="base" hangingPunct="0">
        <a:lnSpc>
          <a:spcPct val="90000"/>
        </a:lnSpc>
        <a:spcBef>
          <a:spcPct val="20000"/>
        </a:spcBef>
        <a:spcAft>
          <a:spcPct val="0"/>
        </a:spcAft>
        <a:buSzPct val="90000"/>
        <a:buFont typeface="Arial" charset="0"/>
        <a:buChar char="•"/>
        <a:defRPr sz="2397" kern="1200">
          <a:solidFill>
            <a:schemeClr val="tx2"/>
          </a:solidFill>
          <a:latin typeface="+mn-lt"/>
          <a:ea typeface="ＭＳ Ｐゴシック" charset="0"/>
          <a:cs typeface="+mn-cs"/>
        </a:defRPr>
      </a:lvl2pPr>
      <a:lvl3pPr marL="799220" indent="-228349" algn="l" defTabSz="930838" rtl="0" eaLnBrk="0" fontAlgn="base" hangingPunct="0">
        <a:lnSpc>
          <a:spcPct val="90000"/>
        </a:lnSpc>
        <a:spcBef>
          <a:spcPct val="20000"/>
        </a:spcBef>
        <a:spcAft>
          <a:spcPct val="0"/>
        </a:spcAft>
        <a:buSzPct val="90000"/>
        <a:buFont typeface="Arial" charset="0"/>
        <a:buChar char="•"/>
        <a:defRPr sz="1998" kern="1200">
          <a:solidFill>
            <a:schemeClr val="tx2"/>
          </a:solidFill>
          <a:latin typeface="+mn-lt"/>
          <a:ea typeface="ＭＳ Ｐゴシック" charset="0"/>
          <a:cs typeface="+mn-cs"/>
        </a:defRPr>
      </a:lvl3pPr>
      <a:lvl4pPr marL="1027568" indent="-228349" algn="l" defTabSz="93083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5917" indent="-228349" algn="l" defTabSz="93083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397868" y="3046545"/>
            <a:ext cx="6987223" cy="894134"/>
          </a:xfrm>
          <a:prstGeom prst="rect">
            <a:avLst/>
          </a:prstGeom>
        </p:spPr>
      </p:pic>
    </p:spTree>
    <p:extLst>
      <p:ext uri="{BB962C8B-B14F-4D97-AF65-F5344CB8AC3E}">
        <p14:creationId xmlns:p14="http://schemas.microsoft.com/office/powerpoint/2010/main" val="375762041"/>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Lst>
  <p:transition>
    <p:fade/>
  </p:transition>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312849"/>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099438"/>
      </p:ext>
    </p:extLst>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ka.ms/certup" TargetMode="External"/><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53.xml"/><Relationship Id="rId6" Type="http://schemas.openxmlformats.org/officeDocument/2006/relationships/image" Target="../media/image39.jpg"/><Relationship Id="rId5" Type="http://schemas.openxmlformats.org/officeDocument/2006/relationships/hyperlink" Target="http://mslibrary/Books/Pages/Bib/Bib_0361777.aspx" TargetMode="External"/><Relationship Id="rId4" Type="http://schemas.openxmlformats.org/officeDocument/2006/relationships/hyperlink" Target="http://github.com/guruskill/70-535"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40.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50.xml"/><Relationship Id="rId6" Type="http://schemas.openxmlformats.org/officeDocument/2006/relationships/image" Target="../media/image73.png"/><Relationship Id="rId5" Type="http://schemas.openxmlformats.org/officeDocument/2006/relationships/image" Target="../media/image72.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9" Type="http://schemas.openxmlformats.org/officeDocument/2006/relationships/image" Target="../media/image109.svg"/><Relationship Id="rId21" Type="http://schemas.openxmlformats.org/officeDocument/2006/relationships/image" Target="../media/image91.png"/><Relationship Id="rId34" Type="http://schemas.openxmlformats.org/officeDocument/2006/relationships/image" Target="../media/image104.png"/><Relationship Id="rId42" Type="http://schemas.openxmlformats.org/officeDocument/2006/relationships/image" Target="../media/image111.png"/><Relationship Id="rId7" Type="http://schemas.openxmlformats.org/officeDocument/2006/relationships/image" Target="../media/image78.png"/><Relationship Id="rId2" Type="http://schemas.openxmlformats.org/officeDocument/2006/relationships/notesSlide" Target="../notesSlides/notesSlide12.xml"/><Relationship Id="rId16" Type="http://schemas.openxmlformats.org/officeDocument/2006/relationships/image" Target="../media/image86.jpg"/><Relationship Id="rId20" Type="http://schemas.openxmlformats.org/officeDocument/2006/relationships/image" Target="../media/image90.png"/><Relationship Id="rId29" Type="http://schemas.openxmlformats.org/officeDocument/2006/relationships/image" Target="../media/image99.jpg"/><Relationship Id="rId41" Type="http://schemas.microsoft.com/office/2007/relationships/hdphoto" Target="../media/hdphoto4.wdp"/><Relationship Id="rId1" Type="http://schemas.openxmlformats.org/officeDocument/2006/relationships/slideLayout" Target="../slideLayouts/slideLayout46.xml"/><Relationship Id="rId6" Type="http://schemas.openxmlformats.org/officeDocument/2006/relationships/image" Target="../media/image77.png"/><Relationship Id="rId11" Type="http://schemas.openxmlformats.org/officeDocument/2006/relationships/image" Target="../media/image81.png"/><Relationship Id="rId24" Type="http://schemas.openxmlformats.org/officeDocument/2006/relationships/image" Target="../media/image94.jpg"/><Relationship Id="rId32" Type="http://schemas.openxmlformats.org/officeDocument/2006/relationships/image" Target="../media/image102.png"/><Relationship Id="rId37" Type="http://schemas.openxmlformats.org/officeDocument/2006/relationships/image" Target="../media/image107.png"/><Relationship Id="rId40" Type="http://schemas.openxmlformats.org/officeDocument/2006/relationships/image" Target="../media/image110.png"/><Relationship Id="rId5" Type="http://schemas.openxmlformats.org/officeDocument/2006/relationships/image" Target="../media/image76.png"/><Relationship Id="rId15" Type="http://schemas.openxmlformats.org/officeDocument/2006/relationships/image" Target="../media/image85.jpg"/><Relationship Id="rId23" Type="http://schemas.openxmlformats.org/officeDocument/2006/relationships/image" Target="../media/image93.jpg"/><Relationship Id="rId28" Type="http://schemas.openxmlformats.org/officeDocument/2006/relationships/image" Target="../media/image98.jpg"/><Relationship Id="rId36" Type="http://schemas.openxmlformats.org/officeDocument/2006/relationships/image" Target="../media/image106.png"/><Relationship Id="rId10" Type="http://schemas.openxmlformats.org/officeDocument/2006/relationships/image" Target="../media/image80.png"/><Relationship Id="rId19" Type="http://schemas.openxmlformats.org/officeDocument/2006/relationships/image" Target="../media/image89.png"/><Relationship Id="rId31" Type="http://schemas.openxmlformats.org/officeDocument/2006/relationships/image" Target="../media/image101.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 Id="rId35" Type="http://schemas.openxmlformats.org/officeDocument/2006/relationships/image" Target="../media/image105.png"/><Relationship Id="rId43" Type="http://schemas.openxmlformats.org/officeDocument/2006/relationships/image" Target="../media/image112.jpg"/><Relationship Id="rId8" Type="http://schemas.microsoft.com/office/2007/relationships/hdphoto" Target="../media/hdphoto3.wdp"/><Relationship Id="rId3" Type="http://schemas.openxmlformats.org/officeDocument/2006/relationships/image" Target="../media/image74.png"/><Relationship Id="rId12" Type="http://schemas.openxmlformats.org/officeDocument/2006/relationships/image" Target="../media/image82.jp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png"/><Relationship Id="rId38" Type="http://schemas.openxmlformats.org/officeDocument/2006/relationships/image" Target="../media/image108.png"/></Relationships>
</file>

<file path=ppt/slides/_rels/slide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17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1.xml"/></Relationships>
</file>

<file path=ppt/slides/_rels/slide1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5.xml"/><Relationship Id="rId1" Type="http://schemas.openxmlformats.org/officeDocument/2006/relationships/slideLayout" Target="../slideLayouts/slideLayout156.xml"/><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CISCO_Security_Istana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1.xml"/></Relationships>
</file>

<file path=ppt/slides/_rels/slide1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8.xml"/><Relationship Id="rId1" Type="http://schemas.openxmlformats.org/officeDocument/2006/relationships/slideLayout" Target="../slideLayouts/slideLayout156.xml"/><Relationship Id="rId5" Type="http://schemas.openxmlformats.org/officeDocument/2006/relationships/image" Target="../media/image117.gif"/><Relationship Id="rId4" Type="http://schemas.openxmlformats.org/officeDocument/2006/relationships/hyperlink" Target="http://customers.microsoft.com/en-us/story/ambit-energ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120.jpg"/><Relationship Id="rId2" Type="http://schemas.openxmlformats.org/officeDocument/2006/relationships/notesSlide" Target="../notesSlides/notesSlide19.xml"/><Relationship Id="rId1" Type="http://schemas.openxmlformats.org/officeDocument/2006/relationships/slideLayout" Target="../slideLayouts/slideLayout156.xml"/><Relationship Id="rId6" Type="http://schemas.openxmlformats.org/officeDocument/2006/relationships/image" Target="../media/image119.jpg"/><Relationship Id="rId5" Type="http://schemas.openxmlformats.org/officeDocument/2006/relationships/image" Target="../media/image118.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1.xml"/></Relationships>
</file>

<file path=ppt/slides/_rels/slide20.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20.xml"/><Relationship Id="rId1" Type="http://schemas.openxmlformats.org/officeDocument/2006/relationships/slideLayout" Target="../slideLayouts/slideLayout156.xml"/><Relationship Id="rId5" Type="http://schemas.openxmlformats.org/officeDocument/2006/relationships/image" Target="../media/image122.jpg"/><Relationship Id="rId4" Type="http://schemas.openxmlformats.org/officeDocument/2006/relationships/hyperlink" Target="http://customers.microsoft.com/en-us/story/geic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ptdrv.linkedin.com/2x6qwb3" TargetMode="External"/><Relationship Id="rId1" Type="http://schemas.openxmlformats.org/officeDocument/2006/relationships/slideLayout" Target="../slideLayouts/slideLayout165.xml"/></Relationships>
</file>

<file path=ppt/slides/_rels/slide23.xml.rels><?xml version="1.0" encoding="UTF-8" standalone="yes"?>
<Relationships xmlns="http://schemas.openxmlformats.org/package/2006/relationships"><Relationship Id="rId3" Type="http://schemas.openxmlformats.org/officeDocument/2006/relationships/hyperlink" Target="https://blogs.msdn.microsoft.com/devops/2018/03/12/how-vsts-is-accelerating-the-engineering-group-behind-windows/" TargetMode="External"/><Relationship Id="rId2" Type="http://schemas.openxmlformats.org/officeDocument/2006/relationships/notesSlide" Target="../notesSlides/notesSlide21.xml"/><Relationship Id="rId1" Type="http://schemas.openxmlformats.org/officeDocument/2006/relationships/slideLayout" Target="../slideLayouts/slideLayout165.xml"/><Relationship Id="rId4" Type="http://schemas.openxmlformats.org/officeDocument/2006/relationships/image" Target="../media/image124.png"/></Relationships>
</file>

<file path=ppt/slides/_rels/slide24.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22.xml"/><Relationship Id="rId1" Type="http://schemas.openxmlformats.org/officeDocument/2006/relationships/slideLayout" Target="../slideLayouts/slideLayout165.xml"/><Relationship Id="rId4" Type="http://schemas.openxmlformats.org/officeDocument/2006/relationships/image" Target="../media/image125.png"/></Relationships>
</file>

<file path=ppt/slides/_rels/slide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165.xml"/><Relationship Id="rId4" Type="http://schemas.openxmlformats.org/officeDocument/2006/relationships/hyperlink" Target="https://www.visualstudio.com/team-services/case-studi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tdrv.linkedin.com/5ljn2ey" TargetMode="External"/><Relationship Id="rId1" Type="http://schemas.openxmlformats.org/officeDocument/2006/relationships/slideLayout" Target="../slideLayouts/slideLayout165.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159.xml"/><Relationship Id="rId4" Type="http://schemas.openxmlformats.org/officeDocument/2006/relationships/hyperlink" Target="https://www.youtube.com/channel/UC-ikyViYMM69joIAv7dlMsA"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ptdrv.linkedin.com/2x6qwb3" TargetMode="External"/><Relationship Id="rId2" Type="http://schemas.openxmlformats.org/officeDocument/2006/relationships/notesSlide" Target="../notesSlides/notesSlide25.xml"/><Relationship Id="rId1" Type="http://schemas.openxmlformats.org/officeDocument/2006/relationships/slideLayout" Target="../slideLayouts/slideLayout164.xml"/><Relationship Id="rId4" Type="http://schemas.openxmlformats.org/officeDocument/2006/relationships/hyperlink" Target="https://ptdrv.linkedin.com/5ljn2e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6.xml"/><Relationship Id="rId1" Type="http://schemas.openxmlformats.org/officeDocument/2006/relationships/slideLayout" Target="../slideLayouts/slideLayout262.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61.xml"/><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27.xml"/><Relationship Id="rId1" Type="http://schemas.openxmlformats.org/officeDocument/2006/relationships/slideLayout" Target="../slideLayouts/slideLayout173.xml"/><Relationship Id="rId4" Type="http://schemas.openxmlformats.org/officeDocument/2006/relationships/hyperlink" Target="mailto:Dave.Burnison@Microsof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48.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hyperlink" Target="mailto:Dave.Burnison@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notesSlide" Target="../notesSlides/notesSlide7.xml"/><Relationship Id="rId16" Type="http://schemas.openxmlformats.org/officeDocument/2006/relationships/image" Target="../media/image59.svg"/><Relationship Id="rId1" Type="http://schemas.openxmlformats.org/officeDocument/2006/relationships/slideLayout" Target="../slideLayouts/slideLayout113.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8.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59.svg"/><Relationship Id="rId26" Type="http://schemas.openxmlformats.org/officeDocument/2006/relationships/image" Target="../media/image69.svg"/><Relationship Id="rId3" Type="http://schemas.openxmlformats.org/officeDocument/2006/relationships/image" Target="../media/image62.png"/><Relationship Id="rId21" Type="http://schemas.openxmlformats.org/officeDocument/2006/relationships/image" Target="../media/image64.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8.png"/><Relationship Id="rId25" Type="http://schemas.openxmlformats.org/officeDocument/2006/relationships/image" Target="../media/image68.png"/><Relationship Id="rId2" Type="http://schemas.openxmlformats.org/officeDocument/2006/relationships/notesSlide" Target="../notesSlides/notesSlide8.xml"/><Relationship Id="rId16" Type="http://schemas.openxmlformats.org/officeDocument/2006/relationships/image" Target="../media/image57.svg"/><Relationship Id="rId20" Type="http://schemas.openxmlformats.org/officeDocument/2006/relationships/image" Target="../media/image61.svg"/><Relationship Id="rId1" Type="http://schemas.openxmlformats.org/officeDocument/2006/relationships/slideLayout" Target="../slideLayouts/slideLayout113.xml"/><Relationship Id="rId6" Type="http://schemas.openxmlformats.org/officeDocument/2006/relationships/image" Target="../media/image47.svg"/><Relationship Id="rId11" Type="http://schemas.openxmlformats.org/officeDocument/2006/relationships/image" Target="../media/image52.png"/><Relationship Id="rId24" Type="http://schemas.openxmlformats.org/officeDocument/2006/relationships/image" Target="../media/image67.sv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6.png"/><Relationship Id="rId10" Type="http://schemas.openxmlformats.org/officeDocument/2006/relationships/image" Target="../media/image51.svg"/><Relationship Id="rId19" Type="http://schemas.openxmlformats.org/officeDocument/2006/relationships/image" Target="../media/image60.png"/><Relationship Id="rId4" Type="http://schemas.openxmlformats.org/officeDocument/2006/relationships/image" Target="../media/image63.svg"/><Relationship Id="rId9" Type="http://schemas.openxmlformats.org/officeDocument/2006/relationships/image" Target="../media/image50.png"/><Relationship Id="rId14" Type="http://schemas.openxmlformats.org/officeDocument/2006/relationships/image" Target="../media/image55.svg"/><Relationship Id="rId22" Type="http://schemas.openxmlformats.org/officeDocument/2006/relationships/image" Target="../media/image65.sv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4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937" y="195690"/>
            <a:ext cx="9069626" cy="1516995"/>
          </a:xfrm>
        </p:spPr>
        <p:txBody>
          <a:bodyPr>
            <a:normAutofit fontScale="90000"/>
          </a:bodyPr>
          <a:lstStyle/>
          <a:p>
            <a:pPr>
              <a:spcBef>
                <a:spcPts val="0"/>
              </a:spcBef>
              <a:spcAft>
                <a:spcPts val="339"/>
              </a:spcAft>
              <a:defRPr/>
            </a:pPr>
            <a:r>
              <a:rPr lang="en-US" dirty="0">
                <a:solidFill>
                  <a:schemeClr val="bg1"/>
                </a:solidFill>
              </a:rPr>
              <a:t>Exam Jump Start 70-535</a:t>
            </a:r>
            <a:br>
              <a:rPr lang="en-US" dirty="0">
                <a:solidFill>
                  <a:schemeClr val="bg1"/>
                </a:solidFill>
              </a:rPr>
            </a:br>
            <a:r>
              <a:rPr lang="en-US" sz="4992" dirty="0">
                <a:solidFill>
                  <a:schemeClr val="bg1"/>
                </a:solidFill>
                <a:effectLst>
                  <a:outerShdw blurRad="38100" dist="38100" dir="2700000" algn="tl">
                    <a:srgbClr val="000000">
                      <a:alpha val="43137"/>
                    </a:srgbClr>
                  </a:outerShdw>
                </a:effectLst>
              </a:rPr>
              <a:t>Architecting Microsoft Azure Solutions</a:t>
            </a:r>
            <a:br>
              <a:rPr lang="en-US" sz="4992" dirty="0">
                <a:solidFill>
                  <a:schemeClr val="bg1"/>
                </a:solidFill>
                <a:effectLst>
                  <a:outerShdw blurRad="38100" dist="38100" dir="2700000" algn="tl">
                    <a:srgbClr val="000000">
                      <a:alpha val="43137"/>
                    </a:srgbClr>
                  </a:outerShdw>
                </a:effectLst>
              </a:rPr>
            </a:br>
            <a:r>
              <a:rPr lang="en-US" sz="4992" dirty="0">
                <a:solidFill>
                  <a:schemeClr val="bg1"/>
                </a:solidFill>
                <a:effectLst>
                  <a:outerShdw blurRad="38100" dist="38100" dir="2700000" algn="tl">
                    <a:srgbClr val="000000">
                      <a:alpha val="43137"/>
                    </a:srgbClr>
                  </a:outerShdw>
                </a:effectLst>
              </a:rPr>
              <a:t>DevOps and Next Steps </a:t>
            </a:r>
            <a:endParaRPr lang="en-US" dirty="0">
              <a:solidFill>
                <a:schemeClr val="bg1"/>
              </a:solidFill>
              <a:effectLst>
                <a:outerShdw blurRad="38100" dist="38100" dir="2700000" algn="tl">
                  <a:srgbClr val="000000">
                    <a:alpha val="43137"/>
                  </a:srgbClr>
                </a:outerShdw>
              </a:effectLst>
            </a:endParaRPr>
          </a:p>
        </p:txBody>
      </p:sp>
      <p:sp>
        <p:nvSpPr>
          <p:cNvPr id="7" name="Text Placeholder 4"/>
          <p:cNvSpPr txBox="1">
            <a:spLocks/>
          </p:cNvSpPr>
          <p:nvPr/>
        </p:nvSpPr>
        <p:spPr>
          <a:xfrm>
            <a:off x="650325" y="2345470"/>
            <a:ext cx="6878633" cy="2713419"/>
          </a:xfrm>
          <a:prstGeom prst="rect">
            <a:avLst/>
          </a:prstGeom>
          <a:noFill/>
          <a:ln>
            <a:solidFill>
              <a:srgbClr val="0070C0"/>
            </a:solidFill>
          </a:ln>
        </p:spPr>
        <p:txBody>
          <a:bodyPr vert="horz" wrap="square" lIns="146117" tIns="109588" rIns="146117" bIns="109588"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591"/>
            <a:r>
              <a:rPr lang="en-US" dirty="0">
                <a:solidFill>
                  <a:schemeClr val="bg1"/>
                </a:solidFill>
                <a:latin typeface="Calibri" panose="020F0502020204030204"/>
              </a:rPr>
              <a:t>Program Home: </a:t>
            </a:r>
            <a:r>
              <a:rPr lang="en-US" dirty="0">
                <a:solidFill>
                  <a:schemeClr val="bg1"/>
                </a:solidFill>
                <a:latin typeface="Calibri" panose="020F0502020204030204"/>
                <a:hlinkClick r:id="rId3"/>
              </a:rPr>
              <a:t>https://aka.ms/certup</a:t>
            </a:r>
            <a:br>
              <a:rPr lang="en-US" dirty="0">
                <a:solidFill>
                  <a:schemeClr val="bg1"/>
                </a:solidFill>
                <a:latin typeface="Calibri" panose="020F0502020204030204"/>
              </a:rPr>
            </a:br>
            <a:endParaRPr lang="en-US" dirty="0">
              <a:solidFill>
                <a:schemeClr val="bg1"/>
              </a:solidFill>
              <a:latin typeface="Calibri" panose="020F0502020204030204"/>
            </a:endParaRPr>
          </a:p>
          <a:p>
            <a:pPr defTabSz="931591"/>
            <a:r>
              <a:rPr lang="en-US" dirty="0">
                <a:solidFill>
                  <a:schemeClr val="bg1"/>
                </a:solidFill>
                <a:latin typeface="Calibri" panose="020F0502020204030204"/>
              </a:rPr>
              <a:t>Content Home: </a:t>
            </a:r>
            <a:r>
              <a:rPr lang="en-US" dirty="0">
                <a:solidFill>
                  <a:schemeClr val="bg1"/>
                </a:solidFill>
                <a:latin typeface="Calibri" panose="020F0502020204030204"/>
                <a:hlinkClick r:id="rId4"/>
              </a:rPr>
              <a:t>http://github.com/guruskill/70-535</a:t>
            </a:r>
            <a:endParaRPr lang="en-US" dirty="0">
              <a:solidFill>
                <a:schemeClr val="bg1"/>
              </a:solidFill>
              <a:latin typeface="Calibri" panose="020F0502020204030204"/>
            </a:endParaRPr>
          </a:p>
          <a:p>
            <a:pPr defTabSz="950278">
              <a:buClr>
                <a:prstClr val="black"/>
              </a:buClr>
            </a:pPr>
            <a:endParaRPr lang="en-US" sz="3260" dirty="0">
              <a:solidFill>
                <a:schemeClr val="bg1"/>
              </a:solidFill>
              <a:latin typeface="Calibri Light" panose="020F0302020204030204"/>
            </a:endParaRPr>
          </a:p>
        </p:txBody>
      </p:sp>
      <p:pic>
        <p:nvPicPr>
          <p:cNvPr id="6" name="Picture 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0343" y="1526307"/>
            <a:ext cx="3764821" cy="461941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9534" y="195690"/>
            <a:ext cx="2650352" cy="565850"/>
          </a:xfrm>
          <a:prstGeom prst="rect">
            <a:avLst/>
          </a:prstGeom>
          <a:solidFill>
            <a:schemeClr val="bg1"/>
          </a:solidFill>
        </p:spPr>
      </p:pic>
      <p:sp>
        <p:nvSpPr>
          <p:cNvPr id="8" name="TextBox 7"/>
          <p:cNvSpPr txBox="1"/>
          <p:nvPr/>
        </p:nvSpPr>
        <p:spPr>
          <a:xfrm>
            <a:off x="7875721" y="6339327"/>
            <a:ext cx="4199443" cy="541327"/>
          </a:xfrm>
          <a:prstGeom prst="rect">
            <a:avLst/>
          </a:prstGeom>
          <a:noFill/>
          <a:ln>
            <a:solidFill>
              <a:srgbClr val="0070C0"/>
            </a:solidFill>
          </a:ln>
        </p:spPr>
        <p:txBody>
          <a:bodyPr wrap="square" rtlCol="0">
            <a:spAutoFit/>
          </a:bodyPr>
          <a:lstStyle/>
          <a:p>
            <a:pPr algn="ctr" defTabSz="931591"/>
            <a:r>
              <a:rPr lang="en-US" sz="2853" dirty="0">
                <a:solidFill>
                  <a:schemeClr val="bg1"/>
                </a:solidFill>
                <a:latin typeface="Calibri" panose="020F0502020204030204"/>
              </a:rPr>
              <a:t>Microsoft Virtual Academy</a:t>
            </a:r>
          </a:p>
        </p:txBody>
      </p:sp>
      <p:sp>
        <p:nvSpPr>
          <p:cNvPr id="9" name="Decagon 8"/>
          <p:cNvSpPr/>
          <p:nvPr/>
        </p:nvSpPr>
        <p:spPr>
          <a:xfrm>
            <a:off x="618699" y="5691674"/>
            <a:ext cx="6878632" cy="1138205"/>
          </a:xfrm>
          <a:prstGeom prst="decagon">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31591"/>
            <a:r>
              <a:rPr lang="en-US" sz="3668" b="1" dirty="0">
                <a:solidFill>
                  <a:srgbClr val="0070C0"/>
                </a:solidFill>
                <a:latin typeface="Calibri" panose="020F0502020204030204"/>
              </a:rPr>
              <a:t>Join…</a:t>
            </a:r>
          </a:p>
          <a:p>
            <a:pPr algn="ctr" defTabSz="931591"/>
            <a:r>
              <a:rPr lang="en-US" sz="3668" b="1" dirty="0">
                <a:solidFill>
                  <a:srgbClr val="0070C0"/>
                </a:solidFill>
                <a:latin typeface="Calibri" panose="020F0502020204030204"/>
              </a:rPr>
              <a:t>ITProGuru.com/Join</a:t>
            </a:r>
            <a:endParaRPr lang="en-US" sz="3668" dirty="0">
              <a:solidFill>
                <a:srgbClr val="0070C0"/>
              </a:solidFill>
              <a:latin typeface="Calibri" panose="020F0502020204030204"/>
            </a:endParaRPr>
          </a:p>
        </p:txBody>
      </p:sp>
      <p:sp>
        <p:nvSpPr>
          <p:cNvPr id="2" name="TextBox 1">
            <a:extLst>
              <a:ext uri="{FF2B5EF4-FFF2-40B4-BE49-F238E27FC236}">
                <a16:creationId xmlns:a16="http://schemas.microsoft.com/office/drawing/2014/main" id="{A44A372A-2950-458C-BF58-F538414ADCF2}"/>
              </a:ext>
            </a:extLst>
          </p:cNvPr>
          <p:cNvSpPr txBox="1"/>
          <p:nvPr/>
        </p:nvSpPr>
        <p:spPr>
          <a:xfrm>
            <a:off x="11597159" y="3746214"/>
            <a:ext cx="478005" cy="669098"/>
          </a:xfrm>
          <a:prstGeom prst="rect">
            <a:avLst/>
          </a:prstGeom>
          <a:solidFill>
            <a:schemeClr val="tx1"/>
          </a:solidFill>
        </p:spPr>
        <p:txBody>
          <a:bodyPr wrap="square" rtlCol="0">
            <a:spAutoFit/>
          </a:bodyPr>
          <a:lstStyle/>
          <a:p>
            <a:pPr defTabSz="931591"/>
            <a:r>
              <a:rPr lang="en-US" sz="3668" dirty="0">
                <a:solidFill>
                  <a:prstClr val="white"/>
                </a:solidFill>
                <a:latin typeface="Calibri" panose="020F0502020204030204"/>
              </a:rPr>
              <a:t>5</a:t>
            </a:r>
          </a:p>
        </p:txBody>
      </p:sp>
      <p:cxnSp>
        <p:nvCxnSpPr>
          <p:cNvPr id="5" name="Straight Connector 4">
            <a:extLst>
              <a:ext uri="{FF2B5EF4-FFF2-40B4-BE49-F238E27FC236}">
                <a16:creationId xmlns:a16="http://schemas.microsoft.com/office/drawing/2014/main" id="{A7633C27-292B-43D2-AF33-DD9F1C5095FE}"/>
              </a:ext>
            </a:extLst>
          </p:cNvPr>
          <p:cNvCxnSpPr>
            <a:cxnSpLocks/>
          </p:cNvCxnSpPr>
          <p:nvPr/>
        </p:nvCxnSpPr>
        <p:spPr>
          <a:xfrm flipH="1">
            <a:off x="11679273" y="4517492"/>
            <a:ext cx="370613" cy="46577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DF9BEA1-FD83-47DB-904D-FA45C6DC2829}"/>
              </a:ext>
            </a:extLst>
          </p:cNvPr>
          <p:cNvCxnSpPr>
            <a:cxnSpLocks/>
          </p:cNvCxnSpPr>
          <p:nvPr/>
        </p:nvCxnSpPr>
        <p:spPr>
          <a:xfrm>
            <a:off x="11727375" y="4598274"/>
            <a:ext cx="270161" cy="344925"/>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8819" y="497"/>
            <a:ext cx="12418839" cy="698559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p:cNvGrpSpPr/>
          <p:nvPr/>
        </p:nvGrpSpPr>
        <p:grpSpPr>
          <a:xfrm>
            <a:off x="-259521" y="1164763"/>
            <a:ext cx="3663590" cy="2934246"/>
            <a:chOff x="-263439" y="1143000"/>
            <a:chExt cx="3596673" cy="2880650"/>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0" y="1985387"/>
              <a:ext cx="1592915"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22%</a:t>
              </a:r>
            </a:p>
          </p:txBody>
        </p:sp>
        <p:sp>
          <p:nvSpPr>
            <p:cNvPr id="7" name="TextBox 6"/>
            <p:cNvSpPr txBox="1"/>
            <p:nvPr/>
          </p:nvSpPr>
          <p:spPr>
            <a:xfrm>
              <a:off x="290491" y="3429000"/>
              <a:ext cx="2488812"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on</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grpSp>
        <p:nvGrpSpPr>
          <p:cNvPr id="21" name="Group 20"/>
          <p:cNvGrpSpPr/>
          <p:nvPr/>
        </p:nvGrpSpPr>
        <p:grpSpPr>
          <a:xfrm>
            <a:off x="2759881" y="1164763"/>
            <a:ext cx="3663590" cy="2934246"/>
            <a:chOff x="2135317" y="1143000"/>
            <a:chExt cx="3596673" cy="2880650"/>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29%</a:t>
              </a:r>
            </a:p>
          </p:txBody>
        </p:sp>
        <p:sp>
          <p:nvSpPr>
            <p:cNvPr id="10" name="TextBox 9"/>
            <p:cNvSpPr txBox="1"/>
            <p:nvPr/>
          </p:nvSpPr>
          <p:spPr>
            <a:xfrm>
              <a:off x="3001066" y="3429000"/>
              <a:ext cx="1865174"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time spent on new work</a:t>
              </a:r>
            </a:p>
          </p:txBody>
        </p:sp>
      </p:grpSp>
      <p:grpSp>
        <p:nvGrpSpPr>
          <p:cNvPr id="20" name="Group 19"/>
          <p:cNvGrpSpPr/>
          <p:nvPr/>
        </p:nvGrpSpPr>
        <p:grpSpPr>
          <a:xfrm>
            <a:off x="5779284" y="1164763"/>
            <a:ext cx="3663590" cy="2934246"/>
            <a:chOff x="4624129" y="1143000"/>
            <a:chExt cx="3596673" cy="2880650"/>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6"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50%</a:t>
              </a:r>
            </a:p>
          </p:txBody>
        </p:sp>
        <p:sp>
          <p:nvSpPr>
            <p:cNvPr id="13" name="TextBox 12"/>
            <p:cNvSpPr txBox="1"/>
            <p:nvPr/>
          </p:nvSpPr>
          <p:spPr>
            <a:xfrm>
              <a:off x="5074550"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remediating security issues</a:t>
              </a:r>
            </a:p>
          </p:txBody>
        </p:sp>
      </p:grpSp>
      <p:grpSp>
        <p:nvGrpSpPr>
          <p:cNvPr id="19" name="Group 18"/>
          <p:cNvGrpSpPr/>
          <p:nvPr/>
        </p:nvGrpSpPr>
        <p:grpSpPr>
          <a:xfrm>
            <a:off x="8798687" y="1164763"/>
            <a:ext cx="3663590" cy="2934246"/>
            <a:chOff x="8220802" y="1143000"/>
            <a:chExt cx="3596673" cy="2880650"/>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49"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75.2x</a:t>
              </a:r>
            </a:p>
          </p:txBody>
        </p:sp>
        <p:sp>
          <p:nvSpPr>
            <p:cNvPr id="18" name="TextBox 17"/>
            <p:cNvSpPr txBox="1"/>
            <p:nvPr/>
          </p:nvSpPr>
          <p:spPr>
            <a:xfrm>
              <a:off x="8671223"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fewer outage costs</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due to downtime</a:t>
              </a:r>
            </a:p>
          </p:txBody>
        </p:sp>
      </p:grpSp>
      <p:cxnSp>
        <p:nvCxnSpPr>
          <p:cNvPr id="24" name="Straight Connector 23"/>
          <p:cNvCxnSpPr/>
          <p:nvPr/>
        </p:nvCxnSpPr>
        <p:spPr>
          <a:xfrm>
            <a:off x="3160939"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35124"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165448"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25289" y="4432913"/>
            <a:ext cx="1328447" cy="2150408"/>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TextBox 62"/>
          <p:cNvSpPr txBox="1"/>
          <p:nvPr/>
        </p:nvSpPr>
        <p:spPr>
          <a:xfrm>
            <a:off x="2243253" y="4978582"/>
            <a:ext cx="9802911" cy="861479"/>
          </a:xfrm>
          <a:prstGeom prst="rect">
            <a:avLst/>
          </a:prstGeom>
          <a:noFill/>
        </p:spPr>
        <p:txBody>
          <a:bodyPr wrap="square" rtlCol="0">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Employees in high-performing teams are </a:t>
            </a:r>
            <a:r>
              <a:rPr kumimoji="0" lang="en-US" sz="2445" b="1" i="0" u="sng"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2.2x</a:t>
            </a:r>
            <a:r>
              <a:rPr kumimoji="0" lang="en-US" sz="2445"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 </a:t>
            </a: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likely to recommend their organization as a great place to work.</a:t>
            </a:r>
          </a:p>
        </p:txBody>
      </p:sp>
      <p:sp>
        <p:nvSpPr>
          <p:cNvPr id="65" name="Rectangle 64"/>
          <p:cNvSpPr/>
          <p:nvPr/>
        </p:nvSpPr>
        <p:spPr>
          <a:xfrm>
            <a:off x="6989458" y="6327798"/>
            <a:ext cx="5137430" cy="249171"/>
          </a:xfrm>
          <a:prstGeom prst="rect">
            <a:avLst/>
          </a:prstGeom>
        </p:spPr>
        <p:txBody>
          <a:bodyPr wrap="square">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1019" b="0" i="1"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grpSp>
        <p:nvGrpSpPr>
          <p:cNvPr id="4" name="Group 3"/>
          <p:cNvGrpSpPr/>
          <p:nvPr/>
        </p:nvGrpSpPr>
        <p:grpSpPr>
          <a:xfrm>
            <a:off x="6100173" y="2636885"/>
            <a:ext cx="1957978" cy="1681604"/>
            <a:chOff x="7550573" y="1824209"/>
            <a:chExt cx="2613973" cy="2245004"/>
          </a:xfrm>
        </p:grpSpPr>
        <p:sp>
          <p:nvSpPr>
            <p:cNvPr id="5" name="Rectangle 4"/>
            <p:cNvSpPr>
              <a:spLocks/>
            </p:cNvSpPr>
            <p:nvPr/>
          </p:nvSpPr>
          <p:spPr bwMode="auto">
            <a:xfrm>
              <a:off x="7550573" y="3378213"/>
              <a:ext cx="2613973" cy="691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8141313" y="1824209"/>
              <a:ext cx="1425985" cy="1425988"/>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61770" y="2250406"/>
              <a:ext cx="946536" cy="605450"/>
            </a:xfrm>
            <a:prstGeom prst="rect">
              <a:avLst/>
            </a:prstGeom>
          </p:spPr>
        </p:pic>
      </p:grpSp>
      <p:sp>
        <p:nvSpPr>
          <p:cNvPr id="8" name="Rectangle 7"/>
          <p:cNvSpPr/>
          <p:nvPr/>
        </p:nvSpPr>
        <p:spPr bwMode="auto">
          <a:xfrm>
            <a:off x="1752365" y="4564918"/>
            <a:ext cx="8905792" cy="77375"/>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6985" tIns="109587" rIns="136985" bIns="109587" numCol="1" spcCol="0" rtlCol="0" fromWordArt="0" anchor="t" anchorCtr="0" forceAA="0" compatLnSpc="1">
            <a:prstTxWarp prst="textNoShape">
              <a:avLst/>
            </a:prstTxWarp>
            <a:noAutofit/>
          </a:bodyPr>
          <a:lstStyle/>
          <a:p>
            <a:pPr algn="ctr" defTabSz="698522" fontAlgn="base">
              <a:lnSpc>
                <a:spcPct val="90000"/>
              </a:lnSpc>
              <a:spcBef>
                <a:spcPct val="0"/>
              </a:spcBef>
              <a:spcAft>
                <a:spcPct val="0"/>
              </a:spcAft>
              <a:defRPr/>
            </a:pPr>
            <a:endParaRPr lang="en-US" sz="179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9"/>
          <p:cNvGrpSpPr/>
          <p:nvPr/>
        </p:nvGrpSpPr>
        <p:grpSpPr>
          <a:xfrm>
            <a:off x="2262819" y="2636883"/>
            <a:ext cx="1957978" cy="1681602"/>
            <a:chOff x="6258277" y="1915440"/>
            <a:chExt cx="1828800" cy="1570659"/>
          </a:xfrm>
        </p:grpSpPr>
        <p:sp>
          <p:nvSpPr>
            <p:cNvPr id="11" name="Rectangle 10"/>
            <p:cNvSpPr>
              <a:spLocks/>
            </p:cNvSpPr>
            <p:nvPr/>
          </p:nvSpPr>
          <p:spPr bwMode="auto">
            <a:xfrm>
              <a:off x="6258277"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Windows</a:t>
              </a:r>
            </a:p>
          </p:txBody>
        </p:sp>
        <p:grpSp>
          <p:nvGrpSpPr>
            <p:cNvPr id="12" name="Group 11"/>
            <p:cNvGrpSpPr/>
            <p:nvPr/>
          </p:nvGrpSpPr>
          <p:grpSpPr>
            <a:xfrm>
              <a:off x="6673850" y="1915440"/>
              <a:ext cx="997654" cy="997656"/>
              <a:chOff x="6294437" y="2210594"/>
              <a:chExt cx="758825" cy="758825"/>
            </a:xfrm>
          </p:grpSpPr>
          <p:sp>
            <p:nvSpPr>
              <p:cNvPr id="13" name="Oval 6"/>
              <p:cNvSpPr>
                <a:spLocks noChangeArrowheads="1"/>
              </p:cNvSpPr>
              <p:nvPr/>
            </p:nvSpPr>
            <p:spPr bwMode="auto">
              <a:xfrm>
                <a:off x="6294437" y="2210594"/>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sp>
            <p:nvSpPr>
              <p:cNvPr id="14" name="Freeform 13"/>
              <p:cNvSpPr>
                <a:spLocks noChangeAspect="1" noEditPoints="1"/>
              </p:cNvSpPr>
              <p:nvPr/>
            </p:nvSpPr>
            <p:spPr bwMode="black">
              <a:xfrm>
                <a:off x="6487242" y="2404157"/>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grpSp>
      </p:grpSp>
      <p:grpSp>
        <p:nvGrpSpPr>
          <p:cNvPr id="15" name="Group 14"/>
          <p:cNvGrpSpPr/>
          <p:nvPr/>
        </p:nvGrpSpPr>
        <p:grpSpPr>
          <a:xfrm>
            <a:off x="8018850" y="2636883"/>
            <a:ext cx="1957978" cy="1681602"/>
            <a:chOff x="10407650" y="1915440"/>
            <a:chExt cx="1828800" cy="1570659"/>
          </a:xfrm>
        </p:grpSpPr>
        <p:sp>
          <p:nvSpPr>
            <p:cNvPr id="16" name="Rectangle 15"/>
            <p:cNvSpPr>
              <a:spLocks/>
            </p:cNvSpPr>
            <p:nvPr/>
          </p:nvSpPr>
          <p:spPr bwMode="auto">
            <a:xfrm>
              <a:off x="10407650"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Android</a:t>
              </a:r>
            </a:p>
          </p:txBody>
        </p:sp>
        <p:grpSp>
          <p:nvGrpSpPr>
            <p:cNvPr id="17" name="Group 16"/>
            <p:cNvGrpSpPr/>
            <p:nvPr/>
          </p:nvGrpSpPr>
          <p:grpSpPr>
            <a:xfrm>
              <a:off x="10823223" y="1915440"/>
              <a:ext cx="997654" cy="997656"/>
              <a:chOff x="10105546" y="2151738"/>
              <a:chExt cx="758825" cy="758825"/>
            </a:xfrm>
          </p:grpSpPr>
          <p:sp>
            <p:nvSpPr>
              <p:cNvPr id="18" name="Oval 6"/>
              <p:cNvSpPr>
                <a:spLocks noChangeArrowheads="1"/>
              </p:cNvSpPr>
              <p:nvPr/>
            </p:nvSpPr>
            <p:spPr bwMode="auto">
              <a:xfrm>
                <a:off x="10105546" y="2151738"/>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sp>
            <p:nvSpPr>
              <p:cNvPr id="19" name="Freeform 11"/>
              <p:cNvSpPr>
                <a:spLocks noEditPoints="1"/>
              </p:cNvSpPr>
              <p:nvPr/>
            </p:nvSpPr>
            <p:spPr bwMode="black">
              <a:xfrm>
                <a:off x="10289451" y="2290447"/>
                <a:ext cx="391015" cy="4814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grpSp>
      </p:grpSp>
      <p:grpSp>
        <p:nvGrpSpPr>
          <p:cNvPr id="20" name="Group 19"/>
          <p:cNvGrpSpPr/>
          <p:nvPr/>
        </p:nvGrpSpPr>
        <p:grpSpPr>
          <a:xfrm>
            <a:off x="4181495" y="2636883"/>
            <a:ext cx="1957978" cy="1681602"/>
            <a:chOff x="7641922" y="1915440"/>
            <a:chExt cx="1828800" cy="1570659"/>
          </a:xfrm>
        </p:grpSpPr>
        <p:sp>
          <p:nvSpPr>
            <p:cNvPr id="21" name="Rectangle 20"/>
            <p:cNvSpPr>
              <a:spLocks/>
            </p:cNvSpPr>
            <p:nvPr/>
          </p:nvSpPr>
          <p:spPr bwMode="auto">
            <a:xfrm>
              <a:off x="7641922"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Linux</a:t>
              </a:r>
            </a:p>
          </p:txBody>
        </p:sp>
        <p:grpSp>
          <p:nvGrpSpPr>
            <p:cNvPr id="22" name="Group 21"/>
            <p:cNvGrpSpPr/>
            <p:nvPr/>
          </p:nvGrpSpPr>
          <p:grpSpPr>
            <a:xfrm>
              <a:off x="8056974" y="1915440"/>
              <a:ext cx="997654" cy="997656"/>
              <a:chOff x="7622039" y="2187019"/>
              <a:chExt cx="758825" cy="758825"/>
            </a:xfrm>
          </p:grpSpPr>
          <p:sp>
            <p:nvSpPr>
              <p:cNvPr id="23" name="Oval 6"/>
              <p:cNvSpPr>
                <a:spLocks noChangeArrowheads="1"/>
              </p:cNvSpPr>
              <p:nvPr/>
            </p:nvSpPr>
            <p:spPr bwMode="auto">
              <a:xfrm>
                <a:off x="7622039" y="2187019"/>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6559" y="2293966"/>
                <a:ext cx="449785" cy="544930"/>
              </a:xfrm>
              <a:prstGeom prst="rect">
                <a:avLst/>
              </a:prstGeom>
            </p:spPr>
          </p:pic>
        </p:grpSp>
      </p:grpSp>
      <p:grpSp>
        <p:nvGrpSpPr>
          <p:cNvPr id="25" name="Group 24"/>
          <p:cNvGrpSpPr/>
          <p:nvPr/>
        </p:nvGrpSpPr>
        <p:grpSpPr>
          <a:xfrm>
            <a:off x="2599701" y="4886076"/>
            <a:ext cx="5864077" cy="624260"/>
            <a:chOff x="1563420" y="4527420"/>
            <a:chExt cx="7315376" cy="833411"/>
          </a:xfrm>
        </p:grpSpPr>
        <p:sp>
          <p:nvSpPr>
            <p:cNvPr id="26" name="Rectangle 25"/>
            <p:cNvSpPr>
              <a:spLocks/>
            </p:cNvSpPr>
            <p:nvPr/>
          </p:nvSpPr>
          <p:spPr bwMode="auto">
            <a:xfrm>
              <a:off x="1563420" y="4527420"/>
              <a:ext cx="2191619"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.NET C#</a:t>
              </a:r>
            </a:p>
          </p:txBody>
        </p:sp>
        <p:sp>
          <p:nvSpPr>
            <p:cNvPr id="27" name="Rectangle 26"/>
            <p:cNvSpPr>
              <a:spLocks/>
            </p:cNvSpPr>
            <p:nvPr/>
          </p:nvSpPr>
          <p:spPr bwMode="auto">
            <a:xfrm>
              <a:off x="4279323" y="4527420"/>
              <a:ext cx="1552821"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C++</a:t>
              </a:r>
            </a:p>
          </p:txBody>
        </p:sp>
        <p:sp>
          <p:nvSpPr>
            <p:cNvPr id="28" name="Rectangle 27"/>
            <p:cNvSpPr>
              <a:spLocks/>
            </p:cNvSpPr>
            <p:nvPr/>
          </p:nvSpPr>
          <p:spPr bwMode="auto">
            <a:xfrm>
              <a:off x="6166271" y="4527420"/>
              <a:ext cx="2712525"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JavaScript</a:t>
              </a:r>
            </a:p>
          </p:txBody>
        </p:sp>
      </p:grpSp>
      <p:sp>
        <p:nvSpPr>
          <p:cNvPr id="29" name="Rectangle 28"/>
          <p:cNvSpPr>
            <a:spLocks/>
          </p:cNvSpPr>
          <p:nvPr/>
        </p:nvSpPr>
        <p:spPr bwMode="auto">
          <a:xfrm>
            <a:off x="8643828" y="4877095"/>
            <a:ext cx="1163131"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PHP</a:t>
            </a:r>
          </a:p>
        </p:txBody>
      </p:sp>
      <p:sp>
        <p:nvSpPr>
          <p:cNvPr id="30" name="Rectangle 29"/>
          <p:cNvSpPr>
            <a:spLocks/>
          </p:cNvSpPr>
          <p:nvPr/>
        </p:nvSpPr>
        <p:spPr bwMode="auto">
          <a:xfrm>
            <a:off x="1767283" y="5513034"/>
            <a:ext cx="1474525"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Python</a:t>
            </a:r>
          </a:p>
        </p:txBody>
      </p:sp>
      <p:sp>
        <p:nvSpPr>
          <p:cNvPr id="31" name="Rectangle 30"/>
          <p:cNvSpPr>
            <a:spLocks/>
          </p:cNvSpPr>
          <p:nvPr/>
        </p:nvSpPr>
        <p:spPr bwMode="auto">
          <a:xfrm>
            <a:off x="3792454" y="5513034"/>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Node.js</a:t>
            </a:r>
          </a:p>
        </p:txBody>
      </p:sp>
      <p:sp>
        <p:nvSpPr>
          <p:cNvPr id="32" name="Rectangle 31"/>
          <p:cNvSpPr>
            <a:spLocks/>
          </p:cNvSpPr>
          <p:nvPr/>
        </p:nvSpPr>
        <p:spPr bwMode="auto">
          <a:xfrm>
            <a:off x="5949823" y="5513034"/>
            <a:ext cx="597412"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R</a:t>
            </a:r>
          </a:p>
        </p:txBody>
      </p:sp>
      <p:sp>
        <p:nvSpPr>
          <p:cNvPr id="33" name="Rectangle 32"/>
          <p:cNvSpPr>
            <a:spLocks/>
          </p:cNvSpPr>
          <p:nvPr/>
        </p:nvSpPr>
        <p:spPr bwMode="auto">
          <a:xfrm>
            <a:off x="8231726" y="6133425"/>
            <a:ext cx="2093808" cy="6163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PowerShell </a:t>
            </a:r>
          </a:p>
        </p:txBody>
      </p:sp>
      <p:sp>
        <p:nvSpPr>
          <p:cNvPr id="34" name="Rectangle 33"/>
          <p:cNvSpPr>
            <a:spLocks/>
          </p:cNvSpPr>
          <p:nvPr/>
        </p:nvSpPr>
        <p:spPr bwMode="auto">
          <a:xfrm>
            <a:off x="9458359" y="5513034"/>
            <a:ext cx="119686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Unity</a:t>
            </a:r>
          </a:p>
        </p:txBody>
      </p:sp>
      <p:pic>
        <p:nvPicPr>
          <p:cNvPr id="35" name="Picture 3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38326" y="1230743"/>
            <a:ext cx="2475415" cy="70108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2713740" y="1224582"/>
            <a:ext cx="3136306" cy="701088"/>
            <a:chOff x="4525322" y="3699616"/>
            <a:chExt cx="3555080" cy="794700"/>
          </a:xfrm>
        </p:grpSpPr>
        <p:pic>
          <p:nvPicPr>
            <p:cNvPr id="37" name="Picture 3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188262" y="3909932"/>
              <a:ext cx="892140" cy="407837"/>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Code</a:t>
              </a:r>
            </a:p>
          </p:txBody>
        </p:sp>
      </p:grpSp>
      <p:grpSp>
        <p:nvGrpSpPr>
          <p:cNvPr id="39" name="Group 38"/>
          <p:cNvGrpSpPr/>
          <p:nvPr/>
        </p:nvGrpSpPr>
        <p:grpSpPr>
          <a:xfrm>
            <a:off x="5845015" y="1213776"/>
            <a:ext cx="2965186" cy="885202"/>
            <a:chOff x="4525322" y="3699616"/>
            <a:chExt cx="3361100" cy="1003394"/>
          </a:xfrm>
        </p:grpSpPr>
        <p:pic>
          <p:nvPicPr>
            <p:cNvPr id="40" name="Picture 39"/>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274457" y="4295174"/>
              <a:ext cx="2611965" cy="407836"/>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Team Services</a:t>
              </a:r>
            </a:p>
          </p:txBody>
        </p:sp>
      </p:grpSp>
      <p:sp>
        <p:nvSpPr>
          <p:cNvPr id="42" name="Rectangle 41"/>
          <p:cNvSpPr>
            <a:spLocks/>
          </p:cNvSpPr>
          <p:nvPr/>
        </p:nvSpPr>
        <p:spPr bwMode="auto">
          <a:xfrm>
            <a:off x="2164079" y="6141098"/>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Java</a:t>
            </a:r>
          </a:p>
        </p:txBody>
      </p:sp>
      <p:sp>
        <p:nvSpPr>
          <p:cNvPr id="43" name="Rectangle 42"/>
          <p:cNvSpPr>
            <a:spLocks/>
          </p:cNvSpPr>
          <p:nvPr/>
        </p:nvSpPr>
        <p:spPr bwMode="auto">
          <a:xfrm>
            <a:off x="4136363" y="6141098"/>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Perl</a:t>
            </a:r>
          </a:p>
        </p:txBody>
      </p:sp>
      <p:sp>
        <p:nvSpPr>
          <p:cNvPr id="44" name="Title 3"/>
          <p:cNvSpPr txBox="1">
            <a:spLocks/>
          </p:cNvSpPr>
          <p:nvPr/>
        </p:nvSpPr>
        <p:spPr>
          <a:xfrm>
            <a:off x="336147" y="160554"/>
            <a:ext cx="11528052" cy="8529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1571">
              <a:defRPr/>
            </a:pPr>
            <a:r>
              <a:rPr lang="en-US" sz="4795" dirty="0">
                <a:gradFill>
                  <a:gsLst>
                    <a:gs pos="20354">
                      <a:prstClr val="white"/>
                    </a:gs>
                    <a:gs pos="45000">
                      <a:prstClr val="white"/>
                    </a:gs>
                  </a:gsLst>
                  <a:lin ang="5400000" scaled="0"/>
                </a:gradFill>
                <a:latin typeface="Segoe UI" panose="020B0502040204020203" pitchFamily="34" charset="0"/>
                <a:cs typeface="Segoe UI" panose="020B0502040204020203" pitchFamily="34" charset="0"/>
              </a:rPr>
              <a:t>Tools for any Developer</a:t>
            </a:r>
          </a:p>
        </p:txBody>
      </p:sp>
      <p:grpSp>
        <p:nvGrpSpPr>
          <p:cNvPr id="48" name="Group 47"/>
          <p:cNvGrpSpPr/>
          <p:nvPr/>
        </p:nvGrpSpPr>
        <p:grpSpPr>
          <a:xfrm>
            <a:off x="8463776" y="1208744"/>
            <a:ext cx="4023876" cy="896822"/>
            <a:chOff x="9094576" y="2963539"/>
            <a:chExt cx="3949818" cy="880317"/>
          </a:xfrm>
        </p:grpSpPr>
        <p:pic>
          <p:nvPicPr>
            <p:cNvPr id="46" name="Picture 4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94576" y="2963539"/>
              <a:ext cx="2429862" cy="6881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9741916" y="3490682"/>
              <a:ext cx="3302478" cy="353174"/>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Team Foundation Server </a:t>
              </a:r>
            </a:p>
          </p:txBody>
        </p:sp>
      </p:grpSp>
      <p:sp>
        <p:nvSpPr>
          <p:cNvPr id="45" name="Rectangle 44"/>
          <p:cNvSpPr>
            <a:spLocks/>
          </p:cNvSpPr>
          <p:nvPr/>
        </p:nvSpPr>
        <p:spPr bwMode="auto">
          <a:xfrm>
            <a:off x="6139473" y="6145582"/>
            <a:ext cx="180983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Xamarin</a:t>
            </a:r>
          </a:p>
        </p:txBody>
      </p:sp>
      <p:sp>
        <p:nvSpPr>
          <p:cNvPr id="49" name="Rectangle 48"/>
          <p:cNvSpPr>
            <a:spLocks/>
          </p:cNvSpPr>
          <p:nvPr/>
        </p:nvSpPr>
        <p:spPr bwMode="auto">
          <a:xfrm>
            <a:off x="7226041" y="5513034"/>
            <a:ext cx="180983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Cordova</a:t>
            </a:r>
          </a:p>
        </p:txBody>
      </p:sp>
      <p:grpSp>
        <p:nvGrpSpPr>
          <p:cNvPr id="53" name="Group 52"/>
          <p:cNvGrpSpPr/>
          <p:nvPr/>
        </p:nvGrpSpPr>
        <p:grpSpPr>
          <a:xfrm>
            <a:off x="2701364" y="1802730"/>
            <a:ext cx="3491489" cy="701088"/>
            <a:chOff x="4525322" y="3699616"/>
            <a:chExt cx="3948443" cy="794700"/>
          </a:xfrm>
        </p:grpSpPr>
        <p:pic>
          <p:nvPicPr>
            <p:cNvPr id="54" name="Picture 5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7188262" y="3909932"/>
              <a:ext cx="1285503" cy="399876"/>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For Mac</a:t>
              </a:r>
            </a:p>
          </p:txBody>
        </p:sp>
      </p:grpSp>
    </p:spTree>
    <p:extLst>
      <p:ext uri="{BB962C8B-B14F-4D97-AF65-F5344CB8AC3E}">
        <p14:creationId xmlns:p14="http://schemas.microsoft.com/office/powerpoint/2010/main" val="288198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660991" y="182562"/>
            <a:ext cx="2595597" cy="211214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86647" y="24869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148197" y="2034540"/>
            <a:ext cx="1580859" cy="1583029"/>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4000">
                          <a:srgbClr val="FFFFFF"/>
                        </a:gs>
                        <a:gs pos="10667">
                          <a:srgbClr val="FFFFFF"/>
                        </a:gs>
                      </a:gsLst>
                      <a:lin ang="5400000" scaled="0"/>
                    </a:gradFill>
                    <a:effectLst/>
                    <a:uLnTx/>
                    <a:uFillTx/>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rgbClr val="E6E6E6">
                      <a:lumMod val="50000"/>
                    </a:srgbClr>
                  </a:solidFill>
                  <a:effectLst/>
                  <a:uLnTx/>
                  <a:uFillTx/>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3092228" y="4187645"/>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4323000" y="3493294"/>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968112" y="3557452"/>
            <a:ext cx="533763" cy="53376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4222384" y="4196105"/>
            <a:ext cx="1093689" cy="256333"/>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202256" y="3682282"/>
            <a:ext cx="712027" cy="48061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361593" y="4371033"/>
            <a:ext cx="851535" cy="59721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4248765" y="4909955"/>
            <a:ext cx="1436072"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9109597" y="5285183"/>
            <a:ext cx="994840" cy="621158"/>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8904066" y="4031654"/>
            <a:ext cx="1708947" cy="353182"/>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849524" y="5871101"/>
            <a:ext cx="1879523" cy="452080"/>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9032874" y="2288539"/>
            <a:ext cx="1071563" cy="29432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10287696" y="3312769"/>
            <a:ext cx="609600" cy="609600"/>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10959137" y="3297178"/>
            <a:ext cx="1458076" cy="463402"/>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10923483" y="3917469"/>
            <a:ext cx="1313688" cy="441960"/>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11110640" y="2034540"/>
            <a:ext cx="906410" cy="56594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7973568" y="3035808"/>
            <a:ext cx="1032672" cy="362988"/>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8449791" y="1440603"/>
            <a:ext cx="1057275" cy="298323"/>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7207786" y="1416056"/>
            <a:ext cx="1219200" cy="313968"/>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6141978" y="565461"/>
            <a:ext cx="1143059" cy="396744"/>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138927" y="2039111"/>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Title 1">
            <a:extLst>
              <a:ext uri="{FF2B5EF4-FFF2-40B4-BE49-F238E27FC236}">
                <a16:creationId xmlns:a16="http://schemas.microsoft.com/office/drawing/2014/main" id="{670281EA-8809-4386-9EC6-2A6BCB3E689C}"/>
              </a:ext>
            </a:extLst>
          </p:cNvPr>
          <p:cNvSpPr txBox="1">
            <a:spLocks/>
          </p:cNvSpPr>
          <p:nvPr/>
        </p:nvSpPr>
        <p:spPr>
          <a:xfrm>
            <a:off x="285764" y="24776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 with VSTS</a:t>
            </a: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944255" y="1321000"/>
            <a:ext cx="1437304" cy="657608"/>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1413412" y="4438153"/>
            <a:ext cx="949403" cy="847030"/>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0504862" y="4490204"/>
            <a:ext cx="908550" cy="687328"/>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5309690" y="2213527"/>
            <a:ext cx="1332476" cy="1173357"/>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350779" y="4620662"/>
            <a:ext cx="2858837" cy="607844"/>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503111" y="4275768"/>
            <a:ext cx="341609" cy="341609"/>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732880" y="4180623"/>
            <a:ext cx="1906955"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7030A0"/>
                </a:solidFill>
              </a:rPr>
              <a:t>Visual Studio</a:t>
            </a:r>
            <a:endParaRPr lang="en-CA" sz="2000" dirty="0">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7878915" y="989595"/>
            <a:ext cx="294080" cy="313969"/>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8074488" y="873329"/>
            <a:ext cx="246583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7030A0"/>
                </a:solidFill>
              </a:rPr>
              <a:t>Application Insights</a:t>
            </a:r>
            <a:endParaRPr lang="en-CA" dirty="0">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218237" y="1042282"/>
            <a:ext cx="1531922" cy="21130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138927" y="2026090"/>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5268972" y="2160177"/>
            <a:ext cx="1360258" cy="1362126"/>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305589" y="880920"/>
            <a:ext cx="4389815" cy="877163"/>
          </a:xfrm>
          <a:prstGeom prst="rect">
            <a:avLst/>
          </a:prstGeom>
          <a:noFill/>
        </p:spPr>
        <p:txBody>
          <a:bodyPr wrap="square" lIns="182880" tIns="146304" rIns="182880" bIns="146304" rtlCol="0">
            <a:spAutoFit/>
          </a:bodyPr>
          <a:lstStyle/>
          <a:p>
            <a:pPr>
              <a:lnSpc>
                <a:spcPct val="90000"/>
              </a:lnSpc>
              <a:spcAft>
                <a:spcPts val="600"/>
              </a:spcAft>
            </a:pPr>
            <a:r>
              <a:rPr lang="en-CA" sz="1400"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5143807" y="2046793"/>
            <a:ext cx="1609344" cy="1609344"/>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8112863" y="4490818"/>
            <a:ext cx="1244496" cy="29832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7183347" y="4215223"/>
            <a:ext cx="760949" cy="760949"/>
          </a:xfrm>
          <a:prstGeom prst="rect">
            <a:avLst/>
          </a:prstGeom>
        </p:spPr>
      </p:pic>
    </p:spTree>
    <p:extLst>
      <p:ext uri="{BB962C8B-B14F-4D97-AF65-F5344CB8AC3E}">
        <p14:creationId xmlns:p14="http://schemas.microsoft.com/office/powerpoint/2010/main" val="1115068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childTnLst>
                          </p:cTn>
                        </p:par>
                        <p:par>
                          <p:cTn id="145" fill="hold">
                            <p:stCondLst>
                              <p:cond delay="3500"/>
                            </p:stCondLst>
                            <p:childTnLst>
                              <p:par>
                                <p:cTn id="146" presetID="1" presetClass="entr" presetSubtype="0" fill="hold" grpId="0" nodeType="afterEffect">
                                  <p:stCondLst>
                                    <p:cond delay="0"/>
                                  </p:stCondLst>
                                  <p:childTnLst>
                                    <p:set>
                                      <p:cBhvr>
                                        <p:cTn id="147" dur="1" fill="hold">
                                          <p:stCondLst>
                                            <p:cond delay="0"/>
                                          </p:stCondLst>
                                        </p:cTn>
                                        <p:tgtEl>
                                          <p:spTgt spid="51"/>
                                        </p:tgtEl>
                                        <p:attrNameLst>
                                          <p:attrName>style.visibility</p:attrName>
                                        </p:attrNameLst>
                                      </p:cBhvr>
                                      <p:to>
                                        <p:strVal val="visible"/>
                                      </p:to>
                                    </p:set>
                                  </p:childTnLst>
                                </p:cTn>
                              </p:par>
                              <p:par>
                                <p:cTn id="148" presetID="10" presetClass="exit" presetSubtype="0" fill="hold" grpId="0" nodeType="withEffect">
                                  <p:stCondLst>
                                    <p:cond delay="0"/>
                                  </p:stCondLst>
                                  <p:childTnLst>
                                    <p:animEffect transition="out" filter="fade">
                                      <p:cBhvr>
                                        <p:cTn id="149" dur="500"/>
                                        <p:tgtEl>
                                          <p:spTgt spid="60"/>
                                        </p:tgtEl>
                                      </p:cBhvr>
                                    </p:animEffect>
                                    <p:set>
                                      <p:cBhvr>
                                        <p:cTn id="150" dur="1" fill="hold">
                                          <p:stCondLst>
                                            <p:cond delay="499"/>
                                          </p:stCondLst>
                                        </p:cTn>
                                        <p:tgtEl>
                                          <p:spTgt spid="60"/>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54"/>
                                        </p:tgtEl>
                                      </p:cBhvr>
                                    </p:animEffect>
                                    <p:set>
                                      <p:cBhvr>
                                        <p:cTn id="153" dur="1" fill="hold">
                                          <p:stCondLst>
                                            <p:cond delay="499"/>
                                          </p:stCondLst>
                                        </p:cTn>
                                        <p:tgtEl>
                                          <p:spTgt spid="54"/>
                                        </p:tgtEl>
                                        <p:attrNameLst>
                                          <p:attrName>style.visibility</p:attrName>
                                        </p:attrNameLst>
                                      </p:cBhvr>
                                      <p:to>
                                        <p:strVal val="hidden"/>
                                      </p:to>
                                    </p:set>
                                  </p:childTnLst>
                                </p:cTn>
                              </p:par>
                            </p:childTnLst>
                          </p:cTn>
                        </p:par>
                        <p:par>
                          <p:cTn id="154" fill="hold">
                            <p:stCondLst>
                              <p:cond delay="4000"/>
                            </p:stCondLst>
                            <p:childTnLst>
                              <p:par>
                                <p:cTn id="155" presetID="10" presetClass="entr" presetSubtype="0" fill="hold" nodeType="after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1" grpId="0"/>
      <p:bldP spid="79" grpId="0"/>
      <p:bldP spid="84" grpId="0"/>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a:xfrm>
            <a:off x="213325" y="342441"/>
            <a:ext cx="12009824" cy="916534"/>
          </a:xfrm>
        </p:spPr>
        <p:txBody>
          <a:bodyPr/>
          <a:lstStyle/>
          <a:p>
            <a:r>
              <a:rPr lang="en-US" dirty="0"/>
              <a:t>Get 3</a:t>
            </a:r>
            <a:r>
              <a:rPr lang="en-US" baseline="30000" dirty="0"/>
              <a:t>rd</a:t>
            </a:r>
            <a:r>
              <a:rPr lang="en-US" dirty="0"/>
              <a:t> Party Extensions in the VSTS Marketplace</a:t>
            </a:r>
          </a:p>
        </p:txBody>
      </p:sp>
      <p:sp>
        <p:nvSpPr>
          <p:cNvPr id="5" name="Content Placeholder 4">
            <a:extLst>
              <a:ext uri="{FF2B5EF4-FFF2-40B4-BE49-F238E27FC236}">
                <a16:creationId xmlns:a16="http://schemas.microsoft.com/office/drawing/2014/main" id="{9FDAC292-CA9F-42E8-B64E-388E0253ABB0}"/>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D230D162-E0E7-445A-A5FE-2ADBD8A705DE}"/>
              </a:ext>
            </a:extLst>
          </p:cNvPr>
          <p:cNvPicPr>
            <a:picLocks noChangeAspect="1"/>
          </p:cNvPicPr>
          <p:nvPr/>
        </p:nvPicPr>
        <p:blipFill>
          <a:blip r:embed="rId3"/>
          <a:stretch>
            <a:fillRect/>
          </a:stretch>
        </p:blipFill>
        <p:spPr>
          <a:xfrm>
            <a:off x="1669911" y="1105587"/>
            <a:ext cx="9096652" cy="5762248"/>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00188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05270" y="2081422"/>
            <a:ext cx="9845913" cy="1567737"/>
          </a:xfrm>
        </p:spPr>
        <p:txBody>
          <a:bodyPr/>
          <a:lstStyle/>
          <a:p>
            <a:pPr marL="0" indent="0" algn="just" defTabSz="931358">
              <a:buNone/>
              <a:defRPr/>
            </a:pPr>
            <a:r>
              <a:rPr lang="en-US" sz="9780" dirty="0">
                <a:solidFill>
                  <a:schemeClr val="bg1"/>
                </a:solidFill>
                <a:ea typeface="+mn-ea"/>
                <a:cs typeface="+mn-cs"/>
              </a:rPr>
              <a:t>Demo</a:t>
            </a:r>
          </a:p>
        </p:txBody>
      </p:sp>
    </p:spTree>
    <p:extLst>
      <p:ext uri="{BB962C8B-B14F-4D97-AF65-F5344CB8AC3E}">
        <p14:creationId xmlns:p14="http://schemas.microsoft.com/office/powerpoint/2010/main" val="333399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C936-B8A4-40BC-AFD3-66E8E8B13D67}"/>
              </a:ext>
            </a:extLst>
          </p:cNvPr>
          <p:cNvSpPr>
            <a:spLocks noGrp="1"/>
          </p:cNvSpPr>
          <p:nvPr>
            <p:ph type="title"/>
          </p:nvPr>
        </p:nvSpPr>
        <p:spPr/>
        <p:txBody>
          <a:bodyPr/>
          <a:lstStyle/>
          <a:p>
            <a:r>
              <a:rPr lang="en-US" dirty="0">
                <a:solidFill>
                  <a:schemeClr val="bg1"/>
                </a:solidFill>
              </a:rPr>
              <a:t>DevSecOps: Security embedded in DevOps</a:t>
            </a:r>
          </a:p>
        </p:txBody>
      </p:sp>
      <p:sp>
        <p:nvSpPr>
          <p:cNvPr id="3" name="Text Placeholder 2">
            <a:extLst>
              <a:ext uri="{FF2B5EF4-FFF2-40B4-BE49-F238E27FC236}">
                <a16:creationId xmlns:a16="http://schemas.microsoft.com/office/drawing/2014/main" id="{4976ABD1-5ACD-493F-B371-BFC9496E8902}"/>
              </a:ext>
            </a:extLst>
          </p:cNvPr>
          <p:cNvSpPr>
            <a:spLocks noGrp="1"/>
          </p:cNvSpPr>
          <p:nvPr>
            <p:ph type="body" sz="quarter" idx="10"/>
          </p:nvPr>
        </p:nvSpPr>
        <p:spPr>
          <a:xfrm>
            <a:off x="3661983" y="1209914"/>
            <a:ext cx="8741915" cy="5758825"/>
          </a:xfrm>
        </p:spPr>
        <p:txBody>
          <a:bodyPr numCol="2"/>
          <a:lstStyle/>
          <a:p>
            <a:pPr marL="0" indent="0">
              <a:buNone/>
            </a:pPr>
            <a:r>
              <a:rPr lang="en-US" sz="3196" i="1" dirty="0">
                <a:solidFill>
                  <a:schemeClr val="bg1"/>
                </a:solidFill>
              </a:rPr>
              <a:t>OSS Vulnerabilities</a:t>
            </a:r>
          </a:p>
          <a:p>
            <a:r>
              <a:rPr lang="en-US" sz="3196" dirty="0">
                <a:solidFill>
                  <a:schemeClr val="bg1"/>
                </a:solidFill>
              </a:rPr>
              <a:t>WhiteSource**</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Container Security</a:t>
            </a:r>
          </a:p>
          <a:p>
            <a:r>
              <a:rPr lang="en-US" sz="3196" dirty="0">
                <a:solidFill>
                  <a:schemeClr val="bg1"/>
                </a:solidFill>
              </a:rPr>
              <a:t>Aqua**</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Static Analysis Security Testing (SAST)</a:t>
            </a:r>
          </a:p>
          <a:p>
            <a:r>
              <a:rPr lang="en-US" sz="3196" dirty="0">
                <a:solidFill>
                  <a:schemeClr val="bg1"/>
                </a:solidFill>
              </a:rPr>
              <a:t>OWASP</a:t>
            </a:r>
          </a:p>
          <a:p>
            <a:r>
              <a:rPr lang="en-US" sz="3196" dirty="0">
                <a:solidFill>
                  <a:schemeClr val="bg1"/>
                </a:solidFill>
              </a:rPr>
              <a:t>SonarQube</a:t>
            </a:r>
          </a:p>
          <a:p>
            <a:r>
              <a:rPr lang="en-US" sz="3196" dirty="0">
                <a:solidFill>
                  <a:schemeClr val="bg1"/>
                </a:solidFill>
              </a:rPr>
              <a:t>AttackFlow</a:t>
            </a:r>
          </a:p>
          <a:p>
            <a:r>
              <a:rPr lang="en-US" sz="3196" dirty="0">
                <a:solidFill>
                  <a:schemeClr val="bg1"/>
                </a:solidFill>
              </a:rPr>
              <a:t>Brakeman</a:t>
            </a:r>
          </a:p>
          <a:p>
            <a:r>
              <a:rPr lang="en-US" sz="3196" dirty="0">
                <a:solidFill>
                  <a:schemeClr val="bg1"/>
                </a:solidFill>
              </a:rPr>
              <a:t>CPPCheck</a:t>
            </a:r>
          </a:p>
          <a:p>
            <a:r>
              <a:rPr lang="en-US" sz="3196" dirty="0">
                <a:solidFill>
                  <a:schemeClr val="bg1"/>
                </a:solidFill>
              </a:rPr>
              <a:t>LAPSE</a:t>
            </a:r>
          </a:p>
          <a:p>
            <a:r>
              <a:rPr lang="en-US" sz="3196" dirty="0">
                <a:solidFill>
                  <a:schemeClr val="bg1"/>
                </a:solidFill>
              </a:rPr>
              <a:t>.NET Security Guard</a:t>
            </a:r>
          </a:p>
          <a:p>
            <a:r>
              <a:rPr lang="en-US" sz="3196" dirty="0">
                <a:solidFill>
                  <a:schemeClr val="bg1"/>
                </a:solidFill>
              </a:rPr>
              <a:t>Coverity*</a:t>
            </a:r>
          </a:p>
          <a:p>
            <a:r>
              <a:rPr lang="en-US" sz="3196" dirty="0">
                <a:solidFill>
                  <a:schemeClr val="bg1"/>
                </a:solidFill>
              </a:rPr>
              <a:t>Parasoft**</a:t>
            </a:r>
          </a:p>
          <a:p>
            <a:r>
              <a:rPr lang="en-US" sz="3196" dirty="0">
                <a:solidFill>
                  <a:schemeClr val="bg1"/>
                </a:solidFill>
              </a:rPr>
              <a:t>VeraCode**</a:t>
            </a:r>
          </a:p>
          <a:p>
            <a:r>
              <a:rPr lang="en-US" sz="3196" dirty="0">
                <a:solidFill>
                  <a:schemeClr val="bg1"/>
                </a:solidFill>
              </a:rPr>
              <a:t>Fortify*</a:t>
            </a:r>
          </a:p>
          <a:p>
            <a:r>
              <a:rPr lang="en-US" sz="3196" dirty="0">
                <a:solidFill>
                  <a:schemeClr val="bg1"/>
                </a:solidFill>
              </a:rPr>
              <a:t>Checkmarx**</a:t>
            </a:r>
          </a:p>
        </p:txBody>
      </p:sp>
      <p:pic>
        <p:nvPicPr>
          <p:cNvPr id="7" name="Picture 6" descr="A person standing on a sidewalk&#10;&#10;Description generated with very high confidence">
            <a:extLst>
              <a:ext uri="{FF2B5EF4-FFF2-40B4-BE49-F238E27FC236}">
                <a16:creationId xmlns:a16="http://schemas.microsoft.com/office/drawing/2014/main" id="{4FF570D1-BBD8-478E-9EE6-312AEF91B0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704" y="1226612"/>
            <a:ext cx="3555184" cy="5759976"/>
          </a:xfrm>
          <a:prstGeom prst="rect">
            <a:avLst/>
          </a:prstGeom>
        </p:spPr>
      </p:pic>
      <p:sp>
        <p:nvSpPr>
          <p:cNvPr id="8" name="TextBox 7">
            <a:extLst>
              <a:ext uri="{FF2B5EF4-FFF2-40B4-BE49-F238E27FC236}">
                <a16:creationId xmlns:a16="http://schemas.microsoft.com/office/drawing/2014/main" id="{58E8D982-6207-42A6-B829-DC6299D7F14D}"/>
              </a:ext>
            </a:extLst>
          </p:cNvPr>
          <p:cNvSpPr txBox="1"/>
          <p:nvPr/>
        </p:nvSpPr>
        <p:spPr>
          <a:xfrm flipH="1">
            <a:off x="281384" y="6926229"/>
            <a:ext cx="2886836" cy="571814"/>
          </a:xfrm>
          <a:prstGeom prst="rect">
            <a:avLst/>
          </a:prstGeom>
          <a:noFill/>
        </p:spPr>
        <p:txBody>
          <a:bodyPr wrap="square" lIns="182672" tIns="146138" rIns="182672" bIns="146138" rtlCol="0">
            <a:spAutoFit/>
          </a:bodyPr>
          <a:lstStyle/>
          <a:p>
            <a:pPr defTabSz="931716"/>
            <a:r>
              <a:rPr lang="en-US" sz="899" dirty="0">
                <a:solidFill>
                  <a:srgbClr val="353535"/>
                </a:solidFill>
                <a:latin typeface="Segoe UI Semilight"/>
                <a:hlinkClick r:id="rId4" tooltip="http://en.wikipedia.org/wiki/File:CISCO_Security_Istana_01.jpg"/>
              </a:rPr>
              <a:t>This Photo</a:t>
            </a:r>
            <a:r>
              <a:rPr lang="en-US" sz="899" dirty="0">
                <a:solidFill>
                  <a:srgbClr val="353535"/>
                </a:solidFill>
                <a:latin typeface="Segoe UI Semilight"/>
              </a:rPr>
              <a:t> by Unknown Author is licensed under </a:t>
            </a:r>
            <a:r>
              <a:rPr lang="en-US" sz="899" dirty="0">
                <a:solidFill>
                  <a:srgbClr val="353535"/>
                </a:solidFill>
                <a:latin typeface="Segoe UI Semilight"/>
                <a:hlinkClick r:id="rId5" tooltip="https://creativecommons.org/licenses/by-sa/3.0/"/>
              </a:rPr>
              <a:t>CC BY-SA</a:t>
            </a:r>
            <a:endParaRPr lang="en-US" sz="899" dirty="0">
              <a:solidFill>
                <a:srgbClr val="353535"/>
              </a:solidFill>
              <a:latin typeface="Segoe UI Semilight"/>
            </a:endParaRPr>
          </a:p>
        </p:txBody>
      </p:sp>
      <p:sp>
        <p:nvSpPr>
          <p:cNvPr id="9" name="TextBox 8">
            <a:extLst>
              <a:ext uri="{FF2B5EF4-FFF2-40B4-BE49-F238E27FC236}">
                <a16:creationId xmlns:a16="http://schemas.microsoft.com/office/drawing/2014/main" id="{8E2BB111-71B1-4E72-B7F4-D4D50EDE5E2F}"/>
              </a:ext>
            </a:extLst>
          </p:cNvPr>
          <p:cNvSpPr txBox="1"/>
          <p:nvPr/>
        </p:nvSpPr>
        <p:spPr>
          <a:xfrm>
            <a:off x="6945873" y="6115759"/>
            <a:ext cx="5459397" cy="842351"/>
          </a:xfrm>
          <a:prstGeom prst="rect">
            <a:avLst/>
          </a:prstGeom>
          <a:noFill/>
        </p:spPr>
        <p:txBody>
          <a:bodyPr wrap="none" lIns="182672" tIns="146138" rIns="182672" bIns="146138" rtlCol="0">
            <a:spAutoFit/>
          </a:bodyPr>
          <a:lstStyle/>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commercial brand covering related security products</a:t>
            </a:r>
          </a:p>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company selling a security products</a:t>
            </a:r>
          </a:p>
        </p:txBody>
      </p:sp>
    </p:spTree>
    <p:extLst>
      <p:ext uri="{BB962C8B-B14F-4D97-AF65-F5344CB8AC3E}">
        <p14:creationId xmlns:p14="http://schemas.microsoft.com/office/powerpoint/2010/main" val="307459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611="http://schemas.microsoft.com/office/drawing/2016/11/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107D4-305D-4D56-9F37-E909531FC094}"/>
              </a:ext>
            </a:extLst>
          </p:cNvPr>
          <p:cNvPicPr>
            <a:picLocks noChangeAspect="1"/>
          </p:cNvPicPr>
          <p:nvPr/>
        </p:nvPicPr>
        <p:blipFill>
          <a:blip r:embed="rId3"/>
          <a:stretch>
            <a:fillRect/>
          </a:stretch>
        </p:blipFill>
        <p:spPr>
          <a:xfrm>
            <a:off x="83426" y="0"/>
            <a:ext cx="12269623" cy="6986588"/>
          </a:xfrm>
          <a:prstGeom prst="rect">
            <a:avLst/>
          </a:prstGeom>
        </p:spPr>
      </p:pic>
    </p:spTree>
    <p:extLst>
      <p:ext uri="{BB962C8B-B14F-4D97-AF65-F5344CB8AC3E}">
        <p14:creationId xmlns:p14="http://schemas.microsoft.com/office/powerpoint/2010/main" val="19904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82225" y="1211474"/>
            <a:ext cx="11872027" cy="3875445"/>
          </a:xfrm>
        </p:spPr>
        <p:txBody>
          <a:bodyPr/>
          <a:lstStyle/>
          <a:p>
            <a:r>
              <a:rPr lang="en-US" sz="2445" b="1" dirty="0">
                <a:solidFill>
                  <a:schemeClr val="bg1"/>
                </a:solidFill>
              </a:rPr>
              <a:t>Security </a:t>
            </a:r>
            <a:r>
              <a:rPr lang="en-US" sz="2445" dirty="0">
                <a:solidFill>
                  <a:schemeClr val="bg1"/>
                </a:solidFill>
              </a:rPr>
              <a:t>- Incorporate security necessities into every aspect of the business; enable others to automate compliance</a:t>
            </a:r>
          </a:p>
          <a:p>
            <a:r>
              <a:rPr lang="en-US" sz="2445" b="1" dirty="0">
                <a:solidFill>
                  <a:schemeClr val="bg1"/>
                </a:solidFill>
              </a:rPr>
              <a:t>Development</a:t>
            </a:r>
            <a:r>
              <a:rPr lang="en-US" sz="2445" dirty="0">
                <a:solidFill>
                  <a:schemeClr val="bg1"/>
                </a:solidFill>
              </a:rPr>
              <a:t> – Quickly build, deploy &amp; update a product that our customers love; Enable other groups by building what they need to support you.</a:t>
            </a:r>
          </a:p>
          <a:p>
            <a:r>
              <a:rPr lang="en-US" sz="2445" b="1" dirty="0">
                <a:solidFill>
                  <a:schemeClr val="bg1"/>
                </a:solidFill>
              </a:rPr>
              <a:t>IS/IT</a:t>
            </a:r>
            <a:r>
              <a:rPr lang="en-US" sz="2445" dirty="0">
                <a:solidFill>
                  <a:schemeClr val="bg1"/>
                </a:solidFill>
              </a:rPr>
              <a:t> – Build infrastructure as code; enable others by helping to eliminate waste throughout the technology landscape</a:t>
            </a:r>
          </a:p>
          <a:p>
            <a:r>
              <a:rPr lang="en-US" sz="2445" b="1" dirty="0">
                <a:solidFill>
                  <a:schemeClr val="bg1"/>
                </a:solidFill>
              </a:rPr>
              <a:t>Management</a:t>
            </a:r>
            <a:r>
              <a:rPr lang="en-US" sz="2445" dirty="0">
                <a:solidFill>
                  <a:schemeClr val="bg1"/>
                </a:solidFill>
              </a:rPr>
              <a:t> – Enable the teams by giving them flexibility, guidance and support to do what is needed; remove obstacles</a:t>
            </a:r>
          </a:p>
          <a:p>
            <a:r>
              <a:rPr lang="en-US" sz="2445" b="1" dirty="0">
                <a:solidFill>
                  <a:schemeClr val="bg1"/>
                </a:solidFill>
              </a:rPr>
              <a:t>Senior Management</a:t>
            </a:r>
            <a:r>
              <a:rPr lang="en-US" sz="2445" dirty="0">
                <a:solidFill>
                  <a:schemeClr val="bg1"/>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a:xfrm>
            <a:off x="282223" y="0"/>
            <a:ext cx="10726460" cy="1350417"/>
          </a:xfrm>
        </p:spPr>
        <p:txBody>
          <a:bodyPr/>
          <a:lstStyle/>
          <a:p>
            <a:r>
              <a:rPr lang="en-US" dirty="0">
                <a:solidFill>
                  <a:schemeClr val="bg1"/>
                </a:solidFill>
              </a:rPr>
              <a:t>Roles and Responsibilities</a:t>
            </a:r>
          </a:p>
        </p:txBody>
      </p:sp>
      <p:sp useBgFill="1">
        <p:nvSpPr>
          <p:cNvPr id="4" name="Rectangle 3">
            <a:extLst>
              <a:ext uri="{FF2B5EF4-FFF2-40B4-BE49-F238E27FC236}">
                <a16:creationId xmlns:a16="http://schemas.microsoft.com/office/drawing/2014/main" id="{DA002015-B57B-4849-93F7-A08ACC15F88F}"/>
              </a:ext>
            </a:extLst>
          </p:cNvPr>
          <p:cNvSpPr/>
          <p:nvPr/>
        </p:nvSpPr>
        <p:spPr>
          <a:xfrm>
            <a:off x="806142" y="5366900"/>
            <a:ext cx="10418692" cy="1244130"/>
          </a:xfrm>
          <a:prstGeom prst="rect">
            <a:avLst/>
          </a:prstGeom>
        </p:spPr>
        <p:txBody>
          <a:bodyPr wrap="square">
            <a:spAutoFit/>
          </a:bodyPr>
          <a:lstStyle/>
          <a:p>
            <a:pPr defTabSz="931591"/>
            <a:r>
              <a:rPr lang="en-US" sz="3668" b="1" dirty="0">
                <a:solidFill>
                  <a:schemeClr val="bg1"/>
                </a:solidFill>
                <a:latin typeface="Calibri" panose="020F0502020204030204"/>
              </a:rPr>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7056" y="-1442780"/>
            <a:ext cx="12422362" cy="6230748"/>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6"/>
            <a:ext cx="8279193" cy="1539507"/>
          </a:xfrm>
          <a:prstGeom prst="rect">
            <a:avLst/>
          </a:prstGeom>
        </p:spPr>
        <p:txBody>
          <a:bodyPr wrap="square">
            <a:spAutoFit/>
          </a:bodyPr>
          <a:lstStyle/>
          <a:p>
            <a:pPr defTabSz="931716">
              <a:lnSpc>
                <a:spcPct val="107000"/>
              </a:lnSpc>
              <a:spcBef>
                <a:spcPts val="300"/>
              </a:spcBef>
              <a:spcAft>
                <a:spcPts val="799"/>
              </a:spcAft>
            </a:pPr>
            <a:r>
              <a:rPr lang="en-US" sz="1798" dirty="0">
                <a:solidFill>
                  <a:srgbClr val="353535"/>
                </a:solidFill>
                <a:latin typeface="Segoe UI Semilight"/>
              </a:rPr>
              <a:t>“Azure support for Docker, Kubernetes, Puppet, Terraform, Cassandra, and other open source tools has become very important to us and has really accelerated our move into Azure.” </a:t>
            </a:r>
            <a:br>
              <a:rPr lang="en-US" sz="1798" dirty="0">
                <a:solidFill>
                  <a:srgbClr val="353535"/>
                </a:solidFill>
                <a:latin typeface="Segoe UI Semilight"/>
              </a:rPr>
            </a:br>
            <a:r>
              <a:rPr lang="en-US" sz="1798" dirty="0">
                <a:solidFill>
                  <a:srgbClr val="353535"/>
                </a:solidFill>
                <a:latin typeface="Segoe UI Semilight"/>
              </a:rPr>
              <a:t>– Robert Rudduck, Director of Architecture and DevOps</a:t>
            </a:r>
            <a:br>
              <a:rPr lang="en-US" sz="1798" dirty="0">
                <a:solidFill>
                  <a:srgbClr val="353535"/>
                </a:solidFill>
                <a:latin typeface="Segoe UI Semilight"/>
              </a:rPr>
            </a:br>
            <a:r>
              <a:rPr lang="en-AU" sz="1598"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dirty="0">
                <a:solidFill>
                  <a:srgbClr val="FFFFFF"/>
                </a:solidFill>
                <a:latin typeface="Calibri" panose="020F0502020204030204" pitchFamily="34" charset="0"/>
                <a:ea typeface="Calibri" panose="020F0502020204030204" pitchFamily="34" charset="0"/>
                <a:cs typeface="Arial" panose="020B0604020202020204" pitchFamily="34" charset="0"/>
              </a:rPr>
              <a:t>Use and orchestrate your favorite 3</a:t>
            </a:r>
            <a:r>
              <a:rPr lang="en-US" sz="3196" b="1" baseline="30000" dirty="0">
                <a:solidFill>
                  <a:srgbClr val="FFFFFF"/>
                </a:solidFill>
                <a:latin typeface="Calibri" panose="020F0502020204030204" pitchFamily="34" charset="0"/>
                <a:ea typeface="Calibri" panose="020F0502020204030204" pitchFamily="34" charset="0"/>
                <a:cs typeface="Arial" panose="020B0604020202020204" pitchFamily="34" charset="0"/>
              </a:rPr>
              <a:t>rd</a:t>
            </a:r>
            <a:r>
              <a:rPr lang="en-US" sz="3196" b="1" dirty="0">
                <a:solidFill>
                  <a:srgbClr val="FFFFFF"/>
                </a:solidFill>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3196" b="1" spc="-29" dirty="0">
              <a:ln w="3175">
                <a:noFill/>
              </a:ln>
              <a:solidFill>
                <a:srgbClr val="FFFFFF"/>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317241" y="5147599"/>
            <a:ext cx="1409310" cy="1052284"/>
          </a:xfrm>
          <a:prstGeom prst="rect">
            <a:avLst/>
          </a:prstGeom>
        </p:spPr>
      </p:pic>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127705" y="3201239"/>
            <a:ext cx="2157789" cy="584111"/>
          </a:xfrm>
          <a:prstGeom prst="rect">
            <a:avLst/>
          </a:prstGeom>
        </p:spPr>
        <p:txBody>
          <a:bodyPr wrap="square">
            <a:spAutoFit/>
          </a:bodyPr>
          <a:lstStyle/>
          <a:p>
            <a:pPr algn="ctr" defTabSz="931716">
              <a:defRPr/>
            </a:pPr>
            <a:r>
              <a:rPr lang="en-US" sz="3196" dirty="0">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8678165" y="2109573"/>
          <a:ext cx="2207437" cy="2305546"/>
        </p:xfrm>
        <a:graphic>
          <a:graphicData uri="http://schemas.openxmlformats.org/drawingml/2006/table">
            <a:tbl>
              <a:tblPr firstRow="1" firstCol="1" bandRow="1">
                <a:tableStyleId>{5C22544A-7EE6-4342-B048-85BDC9FD1C3A}</a:tableStyleId>
              </a:tblPr>
              <a:tblGrid>
                <a:gridCol w="2207437">
                  <a:extLst>
                    <a:ext uri="{9D8B030D-6E8A-4147-A177-3AD203B41FA5}">
                      <a16:colId xmlns:a16="http://schemas.microsoft.com/office/drawing/2014/main" val="1304655083"/>
                    </a:ext>
                  </a:extLst>
                </a:gridCol>
              </a:tblGrid>
              <a:tr h="2303024">
                <a:tc>
                  <a:txBody>
                    <a:bodyPr/>
                    <a:lstStyle/>
                    <a:p>
                      <a:pPr algn="l">
                        <a:lnSpc>
                          <a:spcPct val="107000"/>
                        </a:lnSpc>
                        <a:spcBef>
                          <a:spcPts val="300"/>
                        </a:spcBef>
                        <a:spcAft>
                          <a:spcPts val="800"/>
                        </a:spcAft>
                      </a:pPr>
                      <a:endParaRPr lang="en-AU" sz="1000" dirty="0">
                        <a:effectLst/>
                      </a:endParaRPr>
                    </a:p>
                    <a:p>
                      <a:pPr algn="l">
                        <a:lnSpc>
                          <a:spcPct val="107000"/>
                        </a:lnSpc>
                        <a:spcAft>
                          <a:spcPts val="800"/>
                        </a:spcAft>
                      </a:pPr>
                      <a:r>
                        <a:rPr lang="en-AU" sz="1000" dirty="0">
                          <a:effectLst/>
                        </a:rPr>
                        <a:t>E-commerce challenger eyes the top spot, simplifies development and delivery with DevOps on Azure</a:t>
                      </a:r>
                    </a:p>
                    <a:p>
                      <a:pPr algn="l">
                        <a:lnSpc>
                          <a:spcPct val="107000"/>
                        </a:lnSpc>
                        <a:spcBef>
                          <a:spcPts val="300"/>
                        </a:spcBef>
                        <a:spcAft>
                          <a:spcPts val="800"/>
                        </a:spcAft>
                      </a:pPr>
                      <a:r>
                        <a:rPr lang="en-AU" sz="900" dirty="0">
                          <a:effectLst/>
                        </a:rPr>
                        <a:t>“Being able to leverage so many off-the-shelf services and tools from Azure enabled us to go from zero to a full- fledged e-commerce marketplace in just about 12 months.” – Mike Hanrahan, CTO</a:t>
                      </a:r>
                      <a:endParaRPr lang="en-AU" sz="1000" dirty="0">
                        <a:effectLst/>
                      </a:endParaRPr>
                    </a:p>
                    <a:p>
                      <a:pPr algn="l">
                        <a:lnSpc>
                          <a:spcPct val="107000"/>
                        </a:lnSpc>
                        <a:spcBef>
                          <a:spcPts val="300"/>
                        </a:spcBef>
                        <a:spcAft>
                          <a:spcPts val="800"/>
                        </a:spcAft>
                      </a:pPr>
                      <a:r>
                        <a:rPr lang="en-AU" sz="900" u="sng" dirty="0">
                          <a:effectLst/>
                          <a:hlinkClick r:id="rId3"/>
                        </a:rPr>
                        <a:t>Read the story</a:t>
                      </a:r>
                      <a:endParaRPr lang="en-AU" sz="1000" dirty="0">
                        <a:effectLst/>
                        <a:latin typeface="Calibri" panose="020F0502020204030204" pitchFamily="34" charset="0"/>
                        <a:ea typeface="Calibri" panose="020F0502020204030204" pitchFamily="34" charset="0"/>
                        <a:cs typeface="Arial" panose="020B0604020202020204" pitchFamily="34" charset="0"/>
                      </a:endParaRPr>
                    </a:p>
                  </a:txBody>
                  <a:tcPr marL="163936" marR="163936" marT="40983" marB="4098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605" y="3061460"/>
            <a:ext cx="542309" cy="5423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456464" y="5154413"/>
            <a:ext cx="1560261" cy="636903"/>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559930" cy="1351464"/>
          </a:xfrm>
          <a:prstGeom prst="rect">
            <a:avLst/>
          </a:prstGeom>
        </p:spPr>
        <p:txBody>
          <a:bodyPr wrap="square">
            <a:spAutoFit/>
          </a:bodyPr>
          <a:lstStyle/>
          <a:p>
            <a:pPr defTabSz="931716">
              <a:lnSpc>
                <a:spcPct val="107000"/>
              </a:lnSpc>
              <a:spcBef>
                <a:spcPts val="300"/>
              </a:spcBef>
              <a:spcAft>
                <a:spcPts val="799"/>
              </a:spcAft>
            </a:pPr>
            <a:r>
              <a:rPr lang="en-AU" sz="1798" dirty="0">
                <a:solidFill>
                  <a:srgbClr val="353535"/>
                </a:solidFill>
                <a:latin typeface="Segoe UI Semilight"/>
              </a:rPr>
              <a:t>“Being able to leverage so many off-the-shelf services and tools from Azure enabled us to go from zero to a full-fledged e-commerce marketplace in just about 12 months.” – Mike Hanrahan, CTO</a:t>
            </a:r>
          </a:p>
          <a:p>
            <a:pPr defTabSz="931716">
              <a:lnSpc>
                <a:spcPct val="107000"/>
              </a:lnSpc>
              <a:spcBef>
                <a:spcPts val="300"/>
              </a:spcBef>
              <a:spcAft>
                <a:spcPts val="799"/>
              </a:spcAft>
            </a:pPr>
            <a:r>
              <a:rPr lang="en-AU" sz="1398" u="sng" dirty="0">
                <a:solidFill>
                  <a:srgbClr val="353535"/>
                </a:solidFill>
                <a:latin typeface="Segoe UI Semilight"/>
                <a:hlinkClick r:id="rId3"/>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7057" y="-2502907"/>
            <a:ext cx="12458114" cy="7396360"/>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spc="-29" dirty="0">
                <a:ln w="3175">
                  <a:noFill/>
                </a:ln>
                <a:solidFill>
                  <a:srgbClr val="FFFFFF"/>
                </a:solidFill>
                <a:latin typeface="Segoe UI"/>
                <a:cs typeface="Segoe UI Semilight" panose="020B0402040204020203" pitchFamily="34" charset="0"/>
              </a:rPr>
              <a:t>Spend less time building delivery pipelines and more time delivering software</a:t>
            </a:r>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37" y="256176"/>
            <a:ext cx="12113239" cy="1857169"/>
          </a:xfrm>
        </p:spPr>
        <p:txBody>
          <a:bodyPr/>
          <a:lstStyle/>
          <a:p>
            <a:r>
              <a:rPr lang="en-US" dirty="0"/>
              <a:t>Architect Defined</a:t>
            </a:r>
          </a:p>
        </p:txBody>
      </p:sp>
      <p:sp>
        <p:nvSpPr>
          <p:cNvPr id="4" name="Text Placeholder 3"/>
          <p:cNvSpPr>
            <a:spLocks noGrp="1"/>
          </p:cNvSpPr>
          <p:nvPr>
            <p:ph type="body" sz="quarter" idx="14"/>
          </p:nvPr>
        </p:nvSpPr>
        <p:spPr>
          <a:xfrm>
            <a:off x="7937" y="1746647"/>
            <a:ext cx="12113239" cy="2639378"/>
          </a:xfrm>
        </p:spPr>
        <p:txBody>
          <a:bodyPr/>
          <a:lstStyle/>
          <a:p>
            <a:pPr marL="0" indent="0"/>
            <a:r>
              <a:rPr lang="en-US" sz="3600" dirty="0"/>
              <a:t>Noun: </a:t>
            </a:r>
          </a:p>
          <a:p>
            <a:pPr marL="0" indent="0"/>
            <a:r>
              <a:rPr lang="en-US" sz="3600" dirty="0"/>
              <a:t>1. a person who designs and in many cases also supervises construction</a:t>
            </a:r>
          </a:p>
          <a:p>
            <a:pPr marL="0" indent="0"/>
            <a:r>
              <a:rPr lang="en-US" sz="3600" dirty="0"/>
              <a:t>2. the deviser, maker, or creator of anything: the architects of the Constitution of the United States.</a:t>
            </a:r>
          </a:p>
          <a:p>
            <a:pPr marL="0" indent="0"/>
            <a:endParaRPr lang="en-US" sz="3600" dirty="0"/>
          </a:p>
          <a:p>
            <a:pPr marL="0" indent="0"/>
            <a:r>
              <a:rPr lang="en-US" sz="3600" dirty="0"/>
              <a:t>Verb:</a:t>
            </a:r>
          </a:p>
          <a:p>
            <a:pPr marL="0" indent="0"/>
            <a:r>
              <a:rPr lang="en-US" sz="3600" dirty="0"/>
              <a:t>3. to plan, organize, or structure as an architect: The house is well architected.</a:t>
            </a:r>
          </a:p>
          <a:p>
            <a:pPr marL="0" indent="0"/>
            <a:endParaRPr lang="en-US" sz="4075" dirty="0"/>
          </a:p>
          <a:p>
            <a:pPr marL="0" indent="0"/>
            <a:endParaRPr lang="en-US" sz="4075" dirty="0"/>
          </a:p>
        </p:txBody>
      </p:sp>
      <p:sp>
        <p:nvSpPr>
          <p:cNvPr id="5" name="Explosion 2 4"/>
          <p:cNvSpPr/>
          <p:nvPr/>
        </p:nvSpPr>
        <p:spPr>
          <a:xfrm>
            <a:off x="7001085" y="-320218"/>
            <a:ext cx="6192650" cy="2849074"/>
          </a:xfrm>
          <a:prstGeom prst="irregularSeal2">
            <a:avLst/>
          </a:prstGeom>
          <a:solidFill>
            <a:schemeClr val="accent1">
              <a:lumMod val="60000"/>
              <a:lumOff val="4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2853" dirty="0">
                <a:solidFill>
                  <a:prstClr val="black"/>
                </a:solidFill>
                <a:latin typeface="Calibri" panose="020F0502020204030204"/>
              </a:rPr>
              <a:t>Given Challenge </a:t>
            </a:r>
          </a:p>
          <a:p>
            <a:pPr algn="ctr" defTabSz="931591"/>
            <a:r>
              <a:rPr lang="en-US" sz="2853" dirty="0">
                <a:solidFill>
                  <a:prstClr val="black"/>
                </a:solidFill>
                <a:latin typeface="Calibri" panose="020F0502020204030204"/>
              </a:rPr>
              <a:t>&lt;=&gt; </a:t>
            </a:r>
          </a:p>
          <a:p>
            <a:pPr algn="ctr" defTabSz="931591"/>
            <a:r>
              <a:rPr lang="en-US" sz="2853" dirty="0">
                <a:solidFill>
                  <a:prstClr val="black"/>
                </a:solidFill>
                <a:latin typeface="Calibri" panose="020F0502020204030204"/>
              </a:rPr>
              <a:t>Create Solution</a:t>
            </a:r>
            <a:endParaRPr lang="en-US" sz="2445" dirty="0">
              <a:solidFill>
                <a:prstClr val="black"/>
              </a:solidFill>
              <a:latin typeface="Calibri" panose="020F0502020204030204"/>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2496" y="-750356"/>
            <a:ext cx="12422362" cy="5538324"/>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775709" cy="1384384"/>
          </a:xfrm>
          <a:prstGeom prst="rect">
            <a:avLst/>
          </a:prstGeom>
        </p:spPr>
        <p:txBody>
          <a:bodyPr wrap="square">
            <a:spAutoFit/>
          </a:bodyPr>
          <a:lstStyle/>
          <a:p>
            <a:pPr defTabSz="931716">
              <a:lnSpc>
                <a:spcPct val="107000"/>
              </a:lnSpc>
              <a:spcBef>
                <a:spcPts val="300"/>
              </a:spcBef>
              <a:spcAft>
                <a:spcPts val="799"/>
              </a:spcAft>
            </a:pPr>
            <a:r>
              <a:rPr lang="en-US" sz="1798" dirty="0">
                <a:solidFill>
                  <a:srgbClr val="353535"/>
                </a:solidFill>
                <a:latin typeface="Segoe UI Semilight"/>
              </a:rPr>
              <a:t>“With DevOps and Azure, we’re able to reduce our new-feature release cycle down to one week, and we think we can even speed that up.” </a:t>
            </a:r>
            <a:br>
              <a:rPr lang="en-US" sz="1798" dirty="0">
                <a:solidFill>
                  <a:srgbClr val="353535"/>
                </a:solidFill>
                <a:latin typeface="Segoe UI Semilight"/>
              </a:rPr>
            </a:br>
            <a:r>
              <a:rPr lang="en-US" sz="1798" dirty="0">
                <a:solidFill>
                  <a:srgbClr val="353535"/>
                </a:solidFill>
                <a:latin typeface="Segoe UI Semilight"/>
              </a:rPr>
              <a:t>– Fikri Larguet, Director of Cloud Services</a:t>
            </a:r>
          </a:p>
          <a:p>
            <a:pPr defTabSz="931716">
              <a:lnSpc>
                <a:spcPct val="107000"/>
              </a:lnSpc>
              <a:spcBef>
                <a:spcPts val="300"/>
              </a:spcBef>
              <a:spcAft>
                <a:spcPts val="799"/>
              </a:spcAft>
            </a:pPr>
            <a:r>
              <a:rPr lang="en-AU" sz="1598"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dirty="0">
                <a:solidFill>
                  <a:srgbClr val="FFFFFF"/>
                </a:solidFill>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3196" b="1" spc="-29" dirty="0">
              <a:ln w="3175">
                <a:noFill/>
              </a:ln>
              <a:solidFill>
                <a:srgbClr val="FFFFFF"/>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334902" y="5152634"/>
            <a:ext cx="1843865" cy="363011"/>
          </a:xfrm>
          <a:prstGeom prst="rect">
            <a:avLst/>
          </a:prstGeom>
        </p:spPr>
      </p:pic>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2D23-B90E-4E0D-B209-050E903B7609}"/>
              </a:ext>
            </a:extLst>
          </p:cNvPr>
          <p:cNvSpPr>
            <a:spLocks noGrp="1"/>
          </p:cNvSpPr>
          <p:nvPr>
            <p:ph type="title" idx="4294967295"/>
          </p:nvPr>
        </p:nvSpPr>
        <p:spPr>
          <a:xfrm>
            <a:off x="-1" y="2902744"/>
            <a:ext cx="12436475" cy="1181100"/>
          </a:xfrm>
        </p:spPr>
        <p:txBody>
          <a:bodyPr/>
          <a:lstStyle/>
          <a:p>
            <a:pPr algn="ctr"/>
            <a:r>
              <a:rPr lang="en-US" sz="8000" dirty="0">
                <a:solidFill>
                  <a:schemeClr val="tx1"/>
                </a:solidFill>
              </a:rPr>
              <a:t>Resources</a:t>
            </a:r>
          </a:p>
        </p:txBody>
      </p:sp>
    </p:spTree>
    <p:extLst>
      <p:ext uri="{BB962C8B-B14F-4D97-AF65-F5344CB8AC3E}">
        <p14:creationId xmlns:p14="http://schemas.microsoft.com/office/powerpoint/2010/main" val="97924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DEDAC-8318-4315-9B02-5C72E89BD635}"/>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781203" y="0"/>
            <a:ext cx="10874067" cy="6986588"/>
          </a:xfrm>
          <a:prstGeom prst="rect">
            <a:avLst/>
          </a:prstGeom>
        </p:spPr>
      </p:pic>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55702" y="-152578"/>
            <a:ext cx="12196100" cy="9981604"/>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46558" y="0"/>
            <a:ext cx="12196100"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ea"/>
                <a:cs typeface="+mn-cs"/>
                <a:hlinkClick r:id="rId3"/>
              </a:rPr>
              <a:t>How VSTS is Accelerating the Engineering Group Behind Windows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a:t>
            </a: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“With over 22,000 employees and 7,000 software developers in the group, it’s larger than many companies”</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recent Fall Creators Update to Windows 10 consisted of around 4 million individual commits grouped into around 500,000 pull requests. All changes to the Windows code are reviewed via pull requests which has proven to be the best way to work in any Git team in Microsoft. It has taken significant engineering work to build a pull request system in VSTS that is able to handle pull requests at the scale of a group like WDG”</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“WDG also puts a similar level of demand on the VSTS work tracking system. They currently have over 10 million work items tracking bugs, features and tasks etc”</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WDG team has seen massive improvements in moving to VSTS, not just in pure throughput, but also in the satisfaction levels of engineers on the team. Engineer satisfaction is the one of the most important management metrics for WDG. This also reflects the change of culture not just in their group but also across Microsoft as a whole towards rewarding sharing and reuse”</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“It’s been an incredible four years; we’ve come further than we could have imagined together through the power of DevOps and the benefits of encouraging a culture of sharing inside and outside the company.”</a:t>
            </a: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5532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140759" y="0"/>
            <a:ext cx="12154957"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Share </a:t>
            </a:r>
            <a:r>
              <a:rPr kumimoji="0" lang="en-US" sz="3600" b="1" i="0" u="sng" strike="noStrike" kern="1200" cap="none" spc="0" normalizeH="0" baseline="0" noProof="0" dirty="0">
                <a:ln>
                  <a:noFill/>
                </a:ln>
                <a:solidFill>
                  <a:srgbClr val="FFFFFF"/>
                </a:solidFill>
                <a:effectLst/>
                <a:uLnTx/>
                <a:uFillTx/>
                <a:latin typeface="Segoe UI Semilight"/>
                <a:ea typeface="+mn-ea"/>
                <a:cs typeface="+mn-cs"/>
              </a:rPr>
              <a:t>http://aka.ms/DevOps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Create a series of “Lunch &amp; Learn” sessions based on our DevOps journey. At each session watch one video and have a follow up discussion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Or, treat it like a book club, i.e. have everyone watch a video and read the related narrative as an assignment, then have a discussion session over lunch.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Either way, discuss with your team what is/is not applicable to your company, (or, what should be applicable in the future).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7170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BDCB2-17BC-443B-95A4-D7C7F7A5E1AF}"/>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CBC0ACDE-0CAE-4D84-8523-9B3B9482A9EB}"/>
              </a:ext>
            </a:extLst>
          </p:cNvPr>
          <p:cNvPicPr>
            <a:picLocks noChangeAspect="1"/>
          </p:cNvPicPr>
          <p:nvPr/>
        </p:nvPicPr>
        <p:blipFill>
          <a:blip r:embed="rId3"/>
          <a:stretch>
            <a:fillRect/>
          </a:stretch>
        </p:blipFill>
        <p:spPr>
          <a:xfrm>
            <a:off x="1413836" y="0"/>
            <a:ext cx="9608803"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2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How are other customers continuously delivering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value to their end users with DevOps?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Check out our VSTS Customer Stories: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1" i="0" u="sng" strike="noStrike" kern="1200" cap="none" spc="0" normalizeH="0" baseline="0" noProof="0" dirty="0">
                <a:ln>
                  <a:noFill/>
                </a:ln>
                <a:solidFill>
                  <a:srgbClr val="FFFFFF"/>
                </a:solidFill>
                <a:effectLst/>
                <a:uLnTx/>
                <a:uFillTx/>
                <a:latin typeface="Segoe UI Semilight"/>
                <a:ea typeface="+mn-ea"/>
                <a:cs typeface="+mn-cs"/>
                <a:hlinkClick r:id="rId4"/>
              </a:rPr>
              <a:t>https://www.visualstudio.com/team-services/case-studies/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2904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3A4AEF-C667-4268-96A9-9077D76CF8F4}"/>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hlinkClick r:id="rId2"/>
            <a:extLst>
              <a:ext uri="{FF2B5EF4-FFF2-40B4-BE49-F238E27FC236}">
                <a16:creationId xmlns:a16="http://schemas.microsoft.com/office/drawing/2014/main" id="{9DC9C9B6-63E0-4635-91DC-06817B05A0AE}"/>
              </a:ext>
            </a:extLst>
          </p:cNvPr>
          <p:cNvPicPr>
            <a:picLocks noChangeAspect="1"/>
          </p:cNvPicPr>
          <p:nvPr/>
        </p:nvPicPr>
        <p:blipFill>
          <a:blip r:embed="rId3"/>
          <a:stretch>
            <a:fillRect/>
          </a:stretch>
        </p:blipFill>
        <p:spPr>
          <a:xfrm>
            <a:off x="803951" y="7580"/>
            <a:ext cx="10828571" cy="6971428"/>
          </a:xfrm>
          <a:prstGeom prst="rect">
            <a:avLst/>
          </a:prstGeom>
        </p:spPr>
      </p:pic>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1F007-6076-4A35-AF58-7AF648C53039}"/>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1435958" y="829321"/>
            <a:ext cx="9564558" cy="6986588"/>
          </a:xfrm>
          <a:prstGeom prst="rect">
            <a:avLst/>
          </a:prstGeom>
        </p:spPr>
      </p:pic>
      <p:sp>
        <p:nvSpPr>
          <p:cNvPr id="3" name="Title 2">
            <a:extLst>
              <a:ext uri="{FF2B5EF4-FFF2-40B4-BE49-F238E27FC236}">
                <a16:creationId xmlns:a16="http://schemas.microsoft.com/office/drawing/2014/main" id="{4C03EC5F-ED4E-4EC1-AC7B-27311D60AE97}"/>
              </a:ext>
            </a:extLst>
          </p:cNvPr>
          <p:cNvSpPr>
            <a:spLocks noGrp="1"/>
          </p:cNvSpPr>
          <p:nvPr>
            <p:ph type="title"/>
          </p:nvPr>
        </p:nvSpPr>
        <p:spPr>
          <a:xfrm>
            <a:off x="-127826" y="-15539"/>
            <a:ext cx="12557245" cy="916534"/>
          </a:xfrm>
        </p:spPr>
        <p:txBody>
          <a:bodyPr/>
          <a:lstStyle/>
          <a:p>
            <a:pPr algn="ctr"/>
            <a:r>
              <a:rPr lang="en-US" sz="3996" u="sng" dirty="0">
                <a:hlinkClick r:id="rId4"/>
              </a:rPr>
              <a:t>Subscribe to the ”DevOps at Microsoft” YouTube channel</a:t>
            </a:r>
            <a:endParaRPr lang="en-US" sz="3996"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3D6B64-AE16-447B-92CA-042F3B8A0EEB}"/>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36E224-065E-4F99-90DD-0AB354D077F3}"/>
              </a:ext>
            </a:extLst>
          </p:cNvPr>
          <p:cNvSpPr>
            <a:spLocks noGrp="1"/>
          </p:cNvSpPr>
          <p:nvPr>
            <p:ph type="title"/>
          </p:nvPr>
        </p:nvSpPr>
        <p:spPr>
          <a:xfrm>
            <a:off x="-120770" y="189627"/>
            <a:ext cx="7808323" cy="6605398"/>
          </a:xfrm>
        </p:spPr>
        <p:txBody>
          <a:bodyPr/>
          <a:lstStyle/>
          <a:p>
            <a:r>
              <a:rPr lang="en-US" dirty="0">
                <a:solidFill>
                  <a:schemeClr val="bg1"/>
                </a:solidFill>
              </a:rPr>
              <a:t>Resources</a:t>
            </a:r>
            <a:br>
              <a:rPr lang="en-US" dirty="0">
                <a:solidFill>
                  <a:schemeClr val="bg1"/>
                </a:solidFill>
              </a:rPr>
            </a:br>
            <a:br>
              <a:rPr lang="en-US" sz="4400" dirty="0">
                <a:solidFill>
                  <a:schemeClr val="bg1"/>
                </a:solidFill>
              </a:rPr>
            </a:br>
            <a:br>
              <a:rPr lang="en-US" dirty="0">
                <a:solidFill>
                  <a:schemeClr val="bg1"/>
                </a:solidFill>
              </a:rPr>
            </a:br>
            <a:r>
              <a:rPr lang="en-US" dirty="0">
                <a:solidFill>
                  <a:schemeClr val="bg1"/>
                </a:solidFill>
              </a:rPr>
              <a:t>What is DevOps?</a:t>
            </a:r>
            <a:br>
              <a:rPr lang="en-US" dirty="0">
                <a:solidFill>
                  <a:schemeClr val="bg1"/>
                </a:solidFill>
              </a:rPr>
            </a:br>
            <a:r>
              <a:rPr lang="en-US" sz="4000" dirty="0">
                <a:hlinkClick r:id="rId3"/>
              </a:rPr>
              <a:t>https://ptdrv.linkedin.com/2x6qwb3</a:t>
            </a:r>
            <a:br>
              <a:rPr lang="en-US" sz="4000" dirty="0"/>
            </a:br>
            <a:br>
              <a:rPr lang="en-US" sz="4000" dirty="0"/>
            </a:br>
            <a:r>
              <a:rPr lang="en-US" dirty="0">
                <a:solidFill>
                  <a:schemeClr val="bg1"/>
                </a:solidFill>
              </a:rPr>
              <a:t>Learn DevOps</a:t>
            </a:r>
            <a:br>
              <a:rPr lang="en-US" dirty="0">
                <a:solidFill>
                  <a:schemeClr val="bg1"/>
                </a:solidFill>
              </a:rPr>
            </a:br>
            <a:r>
              <a:rPr lang="en-US" sz="4000" dirty="0">
                <a:hlinkClick r:id="rId4"/>
              </a:rPr>
              <a:t>https://ptdrv.linkedin.com/5ljn2ey</a:t>
            </a:r>
            <a:r>
              <a:rPr lang="en-US" dirty="0"/>
              <a:t> </a:t>
            </a:r>
            <a:br>
              <a:rPr lang="en-US" dirty="0"/>
            </a:br>
            <a:br>
              <a:rPr lang="en-US" dirty="0"/>
            </a:br>
            <a:endParaRPr lang="en-US" dirty="0"/>
          </a:p>
        </p:txBody>
      </p:sp>
      <p:sp>
        <p:nvSpPr>
          <p:cNvPr id="4" name="Picture Placeholder 3">
            <a:extLst>
              <a:ext uri="{FF2B5EF4-FFF2-40B4-BE49-F238E27FC236}">
                <a16:creationId xmlns:a16="http://schemas.microsoft.com/office/drawing/2014/main" id="{86C52E97-8067-4DFE-9996-BB6C873D6173}"/>
              </a:ext>
            </a:extLst>
          </p:cNvPr>
          <p:cNvSpPr>
            <a:spLocks noGrp="1" noChangeAspect="1"/>
          </p:cNvSpPr>
          <p:nvPr>
            <p:ph type="pic" sz="quarter" idx="10"/>
          </p:nvPr>
        </p:nvSpPr>
        <p:spPr>
          <a:xfrm>
            <a:off x="7307993" y="1121433"/>
            <a:ext cx="4748919" cy="4741785"/>
          </a:xfrm>
        </p:spPr>
      </p:sp>
    </p:spTree>
    <p:extLst>
      <p:ext uri="{BB962C8B-B14F-4D97-AF65-F5344CB8AC3E}">
        <p14:creationId xmlns:p14="http://schemas.microsoft.com/office/powerpoint/2010/main" val="26672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106735" y="294941"/>
            <a:ext cx="8049877" cy="916534"/>
          </a:xfrm>
        </p:spPr>
        <p:txBody>
          <a:bodyPr>
            <a:normAutofit fontScale="90000"/>
          </a:bodyPr>
          <a:lstStyle/>
          <a:p>
            <a:r>
              <a:rPr lang="en-US" altLang="en-US" sz="4890" dirty="0">
                <a:solidFill>
                  <a:schemeClr val="bg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68" dirty="0">
                <a:latin typeface="Arial" panose="020B0604020202020204" pitchFamily="34" charset="0"/>
              </a:rPr>
            </a:br>
            <a:endParaRPr lang="en-US" dirty="0"/>
          </a:p>
        </p:txBody>
      </p:sp>
      <p:sp>
        <p:nvSpPr>
          <p:cNvPr id="4" name="Text Placeholder 3"/>
          <p:cNvSpPr>
            <a:spLocks noGrp="1"/>
          </p:cNvSpPr>
          <p:nvPr>
            <p:ph type="body" sz="quarter" idx="10"/>
          </p:nvPr>
        </p:nvSpPr>
        <p:spPr>
          <a:xfrm>
            <a:off x="4238247" y="995490"/>
            <a:ext cx="8168069" cy="2450438"/>
          </a:xfrm>
        </p:spPr>
        <p:txBody>
          <a:bodyPr/>
          <a:lstStyle/>
          <a:p>
            <a:pPr lvl="0" eaLnBrk="0" fontAlgn="base" hangingPunct="0">
              <a:spcBef>
                <a:spcPct val="0"/>
              </a:spcBef>
              <a:spcAft>
                <a:spcPct val="0"/>
              </a:spcAft>
            </a:pPr>
            <a:r>
              <a:rPr lang="en-US" altLang="en-US" sz="1834" dirty="0">
                <a:solidFill>
                  <a:schemeClr val="bg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chemeClr val="bg1"/>
                </a:solidFill>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fontAlgn="base" hangingPunct="0">
              <a:spcBef>
                <a:spcPct val="0"/>
              </a:spcBef>
              <a:spcAft>
                <a:spcPct val="0"/>
              </a:spcAft>
            </a:pPr>
            <a:r>
              <a:rPr lang="en-US" altLang="en-US" sz="1630" dirty="0">
                <a:solidFill>
                  <a:schemeClr val="bg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30" dirty="0">
              <a:solidFill>
                <a:schemeClr val="bg1"/>
              </a:solidFill>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238248" y="3783515"/>
            <a:ext cx="7770181" cy="244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31591" eaLnBrk="0" fontAlgn="base" hangingPunct="0">
              <a:spcBef>
                <a:spcPct val="0"/>
              </a:spcBef>
              <a:spcAft>
                <a:spcPct val="0"/>
              </a:spcAft>
            </a:pPr>
            <a:r>
              <a:rPr lang="en-US" altLang="en-US" sz="2853" dirty="0">
                <a:solidFill>
                  <a:schemeClr val="bg1"/>
                </a:solidFill>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endPar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00" y="180984"/>
            <a:ext cx="3913335" cy="6604944"/>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618" y="146583"/>
            <a:ext cx="12113239" cy="1857169"/>
          </a:xfrm>
        </p:spPr>
        <p:txBody>
          <a:bodyPr>
            <a:noAutofit/>
          </a:bodyPr>
          <a:lstStyle/>
          <a:p>
            <a:r>
              <a:rPr lang="en-US" sz="6113" b="1" dirty="0"/>
              <a:t>2016 CIO Priorities &amp; Challenges</a:t>
            </a:r>
            <a:endParaRPr lang="en-US" sz="6113" dirty="0"/>
          </a:p>
        </p:txBody>
      </p:sp>
      <p:sp>
        <p:nvSpPr>
          <p:cNvPr id="6" name="Text Placeholder 5"/>
          <p:cNvSpPr>
            <a:spLocks noGrp="1"/>
          </p:cNvSpPr>
          <p:nvPr>
            <p:ph type="body" sz="quarter" idx="14"/>
          </p:nvPr>
        </p:nvSpPr>
        <p:spPr>
          <a:xfrm>
            <a:off x="161617" y="1448850"/>
            <a:ext cx="8023215" cy="4023978"/>
          </a:xfrm>
        </p:spPr>
        <p:txBody>
          <a:bodyPr/>
          <a:lstStyle/>
          <a:p>
            <a:r>
              <a:rPr lang="en-US" sz="3260" dirty="0"/>
              <a:t>Talent has now been recognized globally as the single biggest issue standing in the way of CIOs achieving their objectives.</a:t>
            </a:r>
          </a:p>
          <a:p>
            <a:endParaRPr lang="en-US" sz="2853" dirty="0"/>
          </a:p>
          <a:p>
            <a:r>
              <a:rPr lang="en-US" sz="2853" dirty="0"/>
              <a:t>The biggest talent gaps are around </a:t>
            </a:r>
            <a:r>
              <a:rPr lang="en-US" sz="2853" b="1" dirty="0"/>
              <a:t>Information/Analytics</a:t>
            </a:r>
            <a:br>
              <a:rPr lang="en-US" sz="2853" b="1" dirty="0"/>
            </a:br>
            <a:r>
              <a:rPr lang="en-US" sz="2853" dirty="0"/>
              <a:t>followed by </a:t>
            </a:r>
            <a:r>
              <a:rPr lang="en-US" sz="2853" b="1" dirty="0"/>
              <a:t>business knowledge/acumen</a:t>
            </a:r>
            <a:r>
              <a:rPr lang="en-US" sz="2853" dirty="0"/>
              <a:t>. </a:t>
            </a:r>
            <a:br>
              <a:rPr lang="en-US" sz="2853" dirty="0"/>
            </a:br>
            <a:endParaRPr lang="en-US" sz="2853" dirty="0"/>
          </a:p>
        </p:txBody>
      </p:sp>
      <p:sp>
        <p:nvSpPr>
          <p:cNvPr id="7" name="Rectangle 6"/>
          <p:cNvSpPr/>
          <p:nvPr/>
        </p:nvSpPr>
        <p:spPr>
          <a:xfrm>
            <a:off x="5158086" y="6586965"/>
            <a:ext cx="8419135" cy="381614"/>
          </a:xfrm>
          <a:prstGeom prst="rect">
            <a:avLst/>
          </a:prstGeom>
        </p:spPr>
        <p:txBody>
          <a:bodyPr wrap="square">
            <a:spAutoFit/>
          </a:bodyPr>
          <a:lstStyle/>
          <a:p>
            <a:pPr defTabSz="931591"/>
            <a:r>
              <a:rPr lang="en-US" sz="1834" dirty="0">
                <a:solidFill>
                  <a:prstClr val="white"/>
                </a:solidFill>
                <a:latin typeface="Calibri" panose="020F0502020204030204"/>
              </a:rPr>
              <a:t>http://www.gartner.com/imagesrv/cio/pdf/cio_agenda_insights_2016.pdf</a:t>
            </a:r>
          </a:p>
        </p:txBody>
      </p:sp>
      <p:pic>
        <p:nvPicPr>
          <p:cNvPr id="11" name="Picture 10"/>
          <p:cNvPicPr>
            <a:picLocks noChangeAspect="1"/>
          </p:cNvPicPr>
          <p:nvPr/>
        </p:nvPicPr>
        <p:blipFill>
          <a:blip r:embed="rId3"/>
          <a:stretch>
            <a:fillRect/>
          </a:stretch>
        </p:blipFill>
        <p:spPr>
          <a:xfrm>
            <a:off x="8221451" y="1346164"/>
            <a:ext cx="4016786" cy="3618988"/>
          </a:xfrm>
          <a:prstGeom prst="rect">
            <a:avLst/>
          </a:prstGeom>
        </p:spPr>
      </p:pic>
      <p:sp>
        <p:nvSpPr>
          <p:cNvPr id="3" name="Snip Same Side Corner Rectangle 2"/>
          <p:cNvSpPr/>
          <p:nvPr/>
        </p:nvSpPr>
        <p:spPr>
          <a:xfrm>
            <a:off x="258534" y="4965151"/>
            <a:ext cx="4959368" cy="1614678"/>
          </a:xfrm>
          <a:prstGeom prst="snip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3260" dirty="0">
                <a:solidFill>
                  <a:schemeClr val="bg1"/>
                </a:solidFill>
                <a:latin typeface="Calibri" panose="020F0502020204030204"/>
              </a:rPr>
              <a:t>Understanding what is possible with the cloud can help close the gap</a:t>
            </a:r>
          </a:p>
        </p:txBody>
      </p:sp>
      <p:pic>
        <p:nvPicPr>
          <p:cNvPr id="10" name="Picture 9"/>
          <p:cNvPicPr>
            <a:picLocks noChangeAspect="1"/>
          </p:cNvPicPr>
          <p:nvPr/>
        </p:nvPicPr>
        <p:blipFill>
          <a:blip r:embed="rId4"/>
          <a:stretch>
            <a:fillRect/>
          </a:stretch>
        </p:blipFill>
        <p:spPr>
          <a:xfrm>
            <a:off x="6364541" y="2527128"/>
            <a:ext cx="1373104" cy="1867421"/>
          </a:xfrm>
          <a:prstGeom prst="rect">
            <a:avLst/>
          </a:prstGeom>
        </p:spPr>
      </p:pic>
    </p:spTree>
    <p:extLst>
      <p:ext uri="{BB962C8B-B14F-4D97-AF65-F5344CB8AC3E}">
        <p14:creationId xmlns:p14="http://schemas.microsoft.com/office/powerpoint/2010/main" val="2736631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226" y="294941"/>
            <a:ext cx="4157204" cy="5427408"/>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950" y="0"/>
            <a:ext cx="6986588" cy="6986588"/>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937" y="5505450"/>
            <a:ext cx="543401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Dave Burnison </a:t>
            </a:r>
            <a:br>
              <a:rPr lang="en-US" sz="2400" dirty="0">
                <a:solidFill>
                  <a:schemeClr val="bg1"/>
                </a:solidFill>
              </a:rPr>
            </a:br>
            <a:r>
              <a:rPr lang="en-US" sz="2400" dirty="0">
                <a:hlinkClick r:id="rId4"/>
              </a:rPr>
              <a:t>Dave.Burnison@Microsoft.com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61853" y="371972"/>
            <a:ext cx="10712768" cy="747765"/>
          </a:xfrm>
        </p:spPr>
        <p:txBody>
          <a:bodyPr>
            <a:normAutofit/>
          </a:bodyPr>
          <a:lstStyle/>
          <a:p>
            <a:r>
              <a:rPr lang="en-US" dirty="0">
                <a:solidFill>
                  <a:schemeClr val="bg1"/>
                </a:solidFill>
              </a:rPr>
              <a:t>Translate Business Objectives Into Actions</a:t>
            </a:r>
          </a:p>
        </p:txBody>
      </p:sp>
      <p:sp>
        <p:nvSpPr>
          <p:cNvPr id="8" name="Content Placeholder 7"/>
          <p:cNvSpPr>
            <a:spLocks noGrp="1"/>
          </p:cNvSpPr>
          <p:nvPr>
            <p:ph idx="1"/>
          </p:nvPr>
        </p:nvSpPr>
        <p:spPr>
          <a:xfrm>
            <a:off x="784226" y="1230560"/>
            <a:ext cx="11299293" cy="4979741"/>
          </a:xfrm>
        </p:spPr>
        <p:txBody>
          <a:bodyPr>
            <a:normAutofit/>
          </a:bodyPr>
          <a:lstStyle/>
          <a:p>
            <a:r>
              <a:rPr lang="en-US" sz="3668" dirty="0">
                <a:solidFill>
                  <a:schemeClr val="bg1"/>
                </a:solidFill>
              </a:rPr>
              <a:t>Identify Problems </a:t>
            </a:r>
            <a:r>
              <a:rPr lang="en-US" dirty="0">
                <a:solidFill>
                  <a:schemeClr val="bg1"/>
                </a:solidFill>
              </a:rPr>
              <a:t>(especially root problems)</a:t>
            </a:r>
          </a:p>
          <a:p>
            <a:r>
              <a:rPr lang="en-US" sz="3668" dirty="0">
                <a:solidFill>
                  <a:schemeClr val="bg1"/>
                </a:solidFill>
              </a:rPr>
              <a:t>Determine the requirements to solve each problem</a:t>
            </a:r>
          </a:p>
          <a:p>
            <a:r>
              <a:rPr lang="en-US" sz="3668" dirty="0">
                <a:solidFill>
                  <a:schemeClr val="bg1"/>
                </a:solidFill>
              </a:rPr>
              <a:t>Determine the best technology options available to help solve the problem</a:t>
            </a:r>
          </a:p>
          <a:p>
            <a:r>
              <a:rPr lang="en-US" sz="3668" dirty="0">
                <a:solidFill>
                  <a:schemeClr val="bg1"/>
                </a:solidFill>
              </a:rPr>
              <a:t>Identify strategic partners</a:t>
            </a:r>
          </a:p>
          <a:p>
            <a:r>
              <a:rPr lang="en-US" sz="3668" dirty="0">
                <a:solidFill>
                  <a:schemeClr val="bg1"/>
                </a:solidFill>
              </a:rPr>
              <a:t>Determine likely barriers</a:t>
            </a:r>
          </a:p>
          <a:p>
            <a:r>
              <a:rPr lang="en-US" sz="3668" dirty="0">
                <a:solidFill>
                  <a:schemeClr val="bg1"/>
                </a:solidFill>
              </a:rPr>
              <a:t>Determine additional value (if any)</a:t>
            </a:r>
          </a:p>
          <a:p>
            <a:r>
              <a:rPr lang="en-US" sz="3668" dirty="0">
                <a:solidFill>
                  <a:schemeClr val="bg1"/>
                </a:solidFill>
              </a:rPr>
              <a:t>Get Started</a:t>
            </a:r>
          </a:p>
        </p:txBody>
      </p:sp>
      <p:grpSp>
        <p:nvGrpSpPr>
          <p:cNvPr id="9" name="Group 8"/>
          <p:cNvGrpSpPr/>
          <p:nvPr/>
        </p:nvGrpSpPr>
        <p:grpSpPr>
          <a:xfrm>
            <a:off x="7215609" y="3037615"/>
            <a:ext cx="3093649" cy="1365628"/>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591"/>
              <a:endParaRPr lang="en-US" sz="1834" dirty="0">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230696" y="4214111"/>
            <a:ext cx="2372731" cy="790910"/>
          </a:xfrm>
          <a:prstGeom prst="rect">
            <a:avLst/>
          </a:prstGeom>
          <a:solidFill>
            <a:schemeClr val="bg1"/>
          </a:solidFill>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351913" y="737473"/>
            <a:ext cx="10733792"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 name="Rectangle 6"/>
          <p:cNvSpPr>
            <a:spLocks noChangeArrowheads="1"/>
          </p:cNvSpPr>
          <p:nvPr/>
        </p:nvSpPr>
        <p:spPr bwMode="auto">
          <a:xfrm>
            <a:off x="4275900" y="740708"/>
            <a:ext cx="11181776"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 name="Rectangle 7"/>
          <p:cNvSpPr>
            <a:spLocks noChangeArrowheads="1"/>
          </p:cNvSpPr>
          <p:nvPr/>
        </p:nvSpPr>
        <p:spPr bwMode="auto">
          <a:xfrm>
            <a:off x="33813" y="25067"/>
            <a:ext cx="12394724" cy="6931796"/>
          </a:xfrm>
          <a:prstGeom prst="rect">
            <a:avLst/>
          </a:prstGeom>
          <a:solidFill>
            <a:srgbClr val="00188F"/>
          </a:solidFill>
          <a:ln>
            <a:noFill/>
          </a:ln>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1" name="Rectangle 8"/>
          <p:cNvSpPr>
            <a:spLocks noChangeArrowheads="1"/>
          </p:cNvSpPr>
          <p:nvPr/>
        </p:nvSpPr>
        <p:spPr bwMode="auto">
          <a:xfrm>
            <a:off x="4691538" y="1396313"/>
            <a:ext cx="8385523"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2" name="Freeform 9"/>
          <p:cNvSpPr>
            <a:spLocks/>
          </p:cNvSpPr>
          <p:nvPr/>
        </p:nvSpPr>
        <p:spPr bwMode="auto">
          <a:xfrm>
            <a:off x="6062979" y="5716030"/>
            <a:ext cx="1222653" cy="156875"/>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3" name="Freeform 10"/>
          <p:cNvSpPr>
            <a:spLocks/>
          </p:cNvSpPr>
          <p:nvPr/>
        </p:nvSpPr>
        <p:spPr bwMode="auto">
          <a:xfrm>
            <a:off x="10115848" y="3076653"/>
            <a:ext cx="1329392" cy="706746"/>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4" name="Freeform 11"/>
          <p:cNvSpPr>
            <a:spLocks/>
          </p:cNvSpPr>
          <p:nvPr/>
        </p:nvSpPr>
        <p:spPr bwMode="auto">
          <a:xfrm>
            <a:off x="8912602" y="5707944"/>
            <a:ext cx="2854474" cy="156875"/>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5" name="Freeform 12"/>
          <p:cNvSpPr>
            <a:spLocks/>
          </p:cNvSpPr>
          <p:nvPr/>
        </p:nvSpPr>
        <p:spPr bwMode="auto">
          <a:xfrm>
            <a:off x="7229029" y="6117112"/>
            <a:ext cx="1918077" cy="208628"/>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6" name="Freeform 13"/>
          <p:cNvSpPr>
            <a:spLocks/>
          </p:cNvSpPr>
          <p:nvPr/>
        </p:nvSpPr>
        <p:spPr bwMode="auto">
          <a:xfrm>
            <a:off x="6848971" y="4643783"/>
            <a:ext cx="63074" cy="147172"/>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7" name="Freeform 14"/>
          <p:cNvSpPr>
            <a:spLocks/>
          </p:cNvSpPr>
          <p:nvPr/>
        </p:nvSpPr>
        <p:spPr bwMode="auto">
          <a:xfrm>
            <a:off x="6884550" y="4643783"/>
            <a:ext cx="27494" cy="147172"/>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8" name="Freeform 15"/>
          <p:cNvSpPr>
            <a:spLocks/>
          </p:cNvSpPr>
          <p:nvPr/>
        </p:nvSpPr>
        <p:spPr bwMode="auto">
          <a:xfrm>
            <a:off x="6848971" y="4643783"/>
            <a:ext cx="12938" cy="147172"/>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9" name="Freeform 16"/>
          <p:cNvSpPr>
            <a:spLocks/>
          </p:cNvSpPr>
          <p:nvPr/>
        </p:nvSpPr>
        <p:spPr bwMode="auto">
          <a:xfrm>
            <a:off x="6850589" y="4761844"/>
            <a:ext cx="63074" cy="8895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0" name="Freeform 17"/>
          <p:cNvSpPr>
            <a:spLocks/>
          </p:cNvSpPr>
          <p:nvPr/>
        </p:nvSpPr>
        <p:spPr bwMode="auto">
          <a:xfrm>
            <a:off x="6850589" y="4844324"/>
            <a:ext cx="63074" cy="11321"/>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1" name="Freeform 18"/>
          <p:cNvSpPr>
            <a:spLocks/>
          </p:cNvSpPr>
          <p:nvPr/>
        </p:nvSpPr>
        <p:spPr bwMode="auto">
          <a:xfrm>
            <a:off x="6891020" y="4803893"/>
            <a:ext cx="22642" cy="46901"/>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2" name="Freeform 19"/>
          <p:cNvSpPr>
            <a:spLocks/>
          </p:cNvSpPr>
          <p:nvPr/>
        </p:nvSpPr>
        <p:spPr bwMode="auto">
          <a:xfrm>
            <a:off x="6777811" y="4643783"/>
            <a:ext cx="63074" cy="147172"/>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3" name="Freeform 20"/>
          <p:cNvSpPr>
            <a:spLocks/>
          </p:cNvSpPr>
          <p:nvPr/>
        </p:nvSpPr>
        <p:spPr bwMode="auto">
          <a:xfrm>
            <a:off x="6816626" y="4643783"/>
            <a:ext cx="24259" cy="147172"/>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4" name="Freeform 21"/>
          <p:cNvSpPr>
            <a:spLocks/>
          </p:cNvSpPr>
          <p:nvPr/>
        </p:nvSpPr>
        <p:spPr bwMode="auto">
          <a:xfrm>
            <a:off x="6777811" y="4643783"/>
            <a:ext cx="12938" cy="147172"/>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5" name="Freeform 22"/>
          <p:cNvSpPr>
            <a:spLocks/>
          </p:cNvSpPr>
          <p:nvPr/>
        </p:nvSpPr>
        <p:spPr bwMode="auto">
          <a:xfrm>
            <a:off x="6781045" y="4761844"/>
            <a:ext cx="64691" cy="8895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6" name="Freeform 23"/>
          <p:cNvSpPr>
            <a:spLocks/>
          </p:cNvSpPr>
          <p:nvPr/>
        </p:nvSpPr>
        <p:spPr bwMode="auto">
          <a:xfrm>
            <a:off x="6781046" y="4844324"/>
            <a:ext cx="63074" cy="11321"/>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7" name="Freeform 24"/>
          <p:cNvSpPr>
            <a:spLocks/>
          </p:cNvSpPr>
          <p:nvPr/>
        </p:nvSpPr>
        <p:spPr bwMode="auto">
          <a:xfrm>
            <a:off x="6823094" y="4803893"/>
            <a:ext cx="21025" cy="46901"/>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8" name="Freeform 25"/>
          <p:cNvSpPr>
            <a:spLocks/>
          </p:cNvSpPr>
          <p:nvPr/>
        </p:nvSpPr>
        <p:spPr bwMode="auto">
          <a:xfrm>
            <a:off x="6884551" y="4302540"/>
            <a:ext cx="19407" cy="3235"/>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9" name="Freeform 26"/>
          <p:cNvSpPr>
            <a:spLocks/>
          </p:cNvSpPr>
          <p:nvPr/>
        </p:nvSpPr>
        <p:spPr bwMode="auto">
          <a:xfrm>
            <a:off x="6861909" y="4255639"/>
            <a:ext cx="0" cy="323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0" name="Freeform 27"/>
          <p:cNvSpPr>
            <a:spLocks/>
          </p:cNvSpPr>
          <p:nvPr/>
        </p:nvSpPr>
        <p:spPr bwMode="auto">
          <a:xfrm>
            <a:off x="6827947" y="4242701"/>
            <a:ext cx="93801" cy="109974"/>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1" name="Freeform 28"/>
          <p:cNvSpPr>
            <a:spLocks/>
          </p:cNvSpPr>
          <p:nvPr/>
        </p:nvSpPr>
        <p:spPr bwMode="auto">
          <a:xfrm>
            <a:off x="6844120" y="4333268"/>
            <a:ext cx="30729" cy="8087"/>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2" name="Freeform 29"/>
          <p:cNvSpPr>
            <a:spLocks/>
          </p:cNvSpPr>
          <p:nvPr/>
        </p:nvSpPr>
        <p:spPr bwMode="auto">
          <a:xfrm>
            <a:off x="6892638" y="4305775"/>
            <a:ext cx="11321" cy="9704"/>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3" name="Freeform 30"/>
          <p:cNvSpPr>
            <a:spLocks/>
          </p:cNvSpPr>
          <p:nvPr/>
        </p:nvSpPr>
        <p:spPr bwMode="auto">
          <a:xfrm>
            <a:off x="6899107" y="4305775"/>
            <a:ext cx="4852" cy="8087"/>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4" name="Freeform 31"/>
          <p:cNvSpPr>
            <a:spLocks/>
          </p:cNvSpPr>
          <p:nvPr/>
        </p:nvSpPr>
        <p:spPr bwMode="auto">
          <a:xfrm>
            <a:off x="6892637" y="4268577"/>
            <a:ext cx="8087" cy="8087"/>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5" name="Freeform 32"/>
          <p:cNvSpPr>
            <a:spLocks/>
          </p:cNvSpPr>
          <p:nvPr/>
        </p:nvSpPr>
        <p:spPr bwMode="auto">
          <a:xfrm>
            <a:off x="6815009" y="4333268"/>
            <a:ext cx="67925" cy="42049"/>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6" name="Freeform 33"/>
          <p:cNvSpPr>
            <a:spLocks/>
          </p:cNvSpPr>
          <p:nvPr/>
        </p:nvSpPr>
        <p:spPr bwMode="auto">
          <a:xfrm>
            <a:off x="6743849" y="4341355"/>
            <a:ext cx="194072" cy="31536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7" name="Freeform 34"/>
          <p:cNvSpPr>
            <a:spLocks/>
          </p:cNvSpPr>
          <p:nvPr/>
        </p:nvSpPr>
        <p:spPr bwMode="auto">
          <a:xfrm>
            <a:off x="6743849" y="4349441"/>
            <a:ext cx="130999" cy="302429"/>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8" name="Freeform 35"/>
          <p:cNvSpPr>
            <a:spLocks/>
          </p:cNvSpPr>
          <p:nvPr/>
        </p:nvSpPr>
        <p:spPr bwMode="auto">
          <a:xfrm>
            <a:off x="6808540" y="4480440"/>
            <a:ext cx="166579" cy="106740"/>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9" name="Freeform 36"/>
          <p:cNvSpPr>
            <a:spLocks/>
          </p:cNvSpPr>
          <p:nvPr/>
        </p:nvSpPr>
        <p:spPr bwMode="auto">
          <a:xfrm>
            <a:off x="6939538" y="4571006"/>
            <a:ext cx="37198" cy="38814"/>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0" name="Freeform 37"/>
          <p:cNvSpPr>
            <a:spLocks/>
          </p:cNvSpPr>
          <p:nvPr/>
        </p:nvSpPr>
        <p:spPr bwMode="auto">
          <a:xfrm>
            <a:off x="6942772" y="4562920"/>
            <a:ext cx="29111" cy="11321"/>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1" name="Freeform 38"/>
          <p:cNvSpPr>
            <a:spLocks/>
          </p:cNvSpPr>
          <p:nvPr/>
        </p:nvSpPr>
        <p:spPr bwMode="auto">
          <a:xfrm>
            <a:off x="6815009" y="4380169"/>
            <a:ext cx="148788" cy="219948"/>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2" name="Freeform 39"/>
          <p:cNvSpPr>
            <a:spLocks/>
          </p:cNvSpPr>
          <p:nvPr/>
        </p:nvSpPr>
        <p:spPr bwMode="auto">
          <a:xfrm>
            <a:off x="6815009" y="4386638"/>
            <a:ext cx="132616" cy="213479"/>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3" name="Freeform 40"/>
          <p:cNvSpPr>
            <a:spLocks/>
          </p:cNvSpPr>
          <p:nvPr/>
        </p:nvSpPr>
        <p:spPr bwMode="auto">
          <a:xfrm>
            <a:off x="6769726" y="4187714"/>
            <a:ext cx="139085" cy="13908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4" name="Freeform 41"/>
          <p:cNvSpPr>
            <a:spLocks/>
          </p:cNvSpPr>
          <p:nvPr/>
        </p:nvSpPr>
        <p:spPr bwMode="auto">
          <a:xfrm>
            <a:off x="6753553" y="4165073"/>
            <a:ext cx="158492" cy="121295"/>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5" name="Freeform 42"/>
          <p:cNvSpPr>
            <a:spLocks/>
          </p:cNvSpPr>
          <p:nvPr/>
        </p:nvSpPr>
        <p:spPr bwMode="auto">
          <a:xfrm>
            <a:off x="6802070" y="4165072"/>
            <a:ext cx="109974" cy="72777"/>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6" name="Freeform 43"/>
          <p:cNvSpPr>
            <a:spLocks/>
          </p:cNvSpPr>
          <p:nvPr/>
        </p:nvSpPr>
        <p:spPr bwMode="auto">
          <a:xfrm>
            <a:off x="6760021" y="4182862"/>
            <a:ext cx="51753" cy="10350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7" name="Freeform 44"/>
          <p:cNvSpPr>
            <a:spLocks/>
          </p:cNvSpPr>
          <p:nvPr/>
        </p:nvSpPr>
        <p:spPr bwMode="auto">
          <a:xfrm>
            <a:off x="6760022" y="4213590"/>
            <a:ext cx="158492" cy="76012"/>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8" name="Freeform 45"/>
          <p:cNvSpPr>
            <a:spLocks noEditPoints="1"/>
          </p:cNvSpPr>
          <p:nvPr/>
        </p:nvSpPr>
        <p:spPr bwMode="auto">
          <a:xfrm>
            <a:off x="6434950" y="4978557"/>
            <a:ext cx="465773" cy="57089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9" name="Freeform 46"/>
          <p:cNvSpPr>
            <a:spLocks/>
          </p:cNvSpPr>
          <p:nvPr/>
        </p:nvSpPr>
        <p:spPr bwMode="auto">
          <a:xfrm>
            <a:off x="6339532" y="5499317"/>
            <a:ext cx="654993" cy="21186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0" name="Freeform 47"/>
          <p:cNvSpPr>
            <a:spLocks/>
          </p:cNvSpPr>
          <p:nvPr/>
        </p:nvSpPr>
        <p:spPr bwMode="auto">
          <a:xfrm>
            <a:off x="6339533" y="5533279"/>
            <a:ext cx="619413" cy="17789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1" name="Freeform 48"/>
          <p:cNvSpPr>
            <a:spLocks/>
          </p:cNvSpPr>
          <p:nvPr/>
        </p:nvSpPr>
        <p:spPr bwMode="auto">
          <a:xfrm>
            <a:off x="6339532" y="5499317"/>
            <a:ext cx="654993" cy="21186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2" name="Oval 49"/>
          <p:cNvSpPr>
            <a:spLocks noChangeArrowheads="1"/>
          </p:cNvSpPr>
          <p:nvPr/>
        </p:nvSpPr>
        <p:spPr bwMode="auto">
          <a:xfrm>
            <a:off x="6400989" y="5627081"/>
            <a:ext cx="164961" cy="16657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3" name="Oval 50"/>
          <p:cNvSpPr>
            <a:spLocks noChangeArrowheads="1"/>
          </p:cNvSpPr>
          <p:nvPr/>
        </p:nvSpPr>
        <p:spPr bwMode="auto">
          <a:xfrm>
            <a:off x="6434951" y="5664278"/>
            <a:ext cx="93801" cy="9380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4" name="Freeform 51"/>
          <p:cNvSpPr>
            <a:spLocks/>
          </p:cNvSpPr>
          <p:nvPr/>
        </p:nvSpPr>
        <p:spPr bwMode="auto">
          <a:xfrm>
            <a:off x="6434951" y="5677217"/>
            <a:ext cx="80863" cy="8086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5" name="Oval 52"/>
          <p:cNvSpPr>
            <a:spLocks noChangeArrowheads="1"/>
          </p:cNvSpPr>
          <p:nvPr/>
        </p:nvSpPr>
        <p:spPr bwMode="auto">
          <a:xfrm>
            <a:off x="6769726" y="5627081"/>
            <a:ext cx="164961" cy="16657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6" name="Oval 53"/>
          <p:cNvSpPr>
            <a:spLocks noChangeArrowheads="1"/>
          </p:cNvSpPr>
          <p:nvPr/>
        </p:nvSpPr>
        <p:spPr bwMode="auto">
          <a:xfrm>
            <a:off x="6803688" y="5664278"/>
            <a:ext cx="95419" cy="9380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7" name="Freeform 54"/>
          <p:cNvSpPr>
            <a:spLocks/>
          </p:cNvSpPr>
          <p:nvPr/>
        </p:nvSpPr>
        <p:spPr bwMode="auto">
          <a:xfrm>
            <a:off x="6803688" y="5677217"/>
            <a:ext cx="80863" cy="8086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8" name="Freeform 55"/>
          <p:cNvSpPr>
            <a:spLocks noEditPoints="1"/>
          </p:cNvSpPr>
          <p:nvPr/>
        </p:nvSpPr>
        <p:spPr bwMode="auto">
          <a:xfrm>
            <a:off x="6318508" y="4588796"/>
            <a:ext cx="697042" cy="4253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9" name="Freeform 56"/>
          <p:cNvSpPr>
            <a:spLocks/>
          </p:cNvSpPr>
          <p:nvPr/>
        </p:nvSpPr>
        <p:spPr bwMode="auto">
          <a:xfrm>
            <a:off x="6339533" y="4891225"/>
            <a:ext cx="619413" cy="122912"/>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0" name="Freeform 57"/>
          <p:cNvSpPr>
            <a:spLocks/>
          </p:cNvSpPr>
          <p:nvPr/>
        </p:nvSpPr>
        <p:spPr bwMode="auto">
          <a:xfrm>
            <a:off x="6339532" y="4855645"/>
            <a:ext cx="654993" cy="158492"/>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1" name="Freeform 58"/>
          <p:cNvSpPr>
            <a:spLocks/>
          </p:cNvSpPr>
          <p:nvPr/>
        </p:nvSpPr>
        <p:spPr bwMode="auto">
          <a:xfrm>
            <a:off x="10411807" y="4613055"/>
            <a:ext cx="118061" cy="588685"/>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2" name="Freeform 59"/>
          <p:cNvSpPr>
            <a:spLocks/>
          </p:cNvSpPr>
          <p:nvPr/>
        </p:nvSpPr>
        <p:spPr bwMode="auto">
          <a:xfrm>
            <a:off x="10478114" y="4613055"/>
            <a:ext cx="51753" cy="588685"/>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3" name="Freeform 60"/>
          <p:cNvSpPr>
            <a:spLocks/>
          </p:cNvSpPr>
          <p:nvPr/>
        </p:nvSpPr>
        <p:spPr bwMode="auto">
          <a:xfrm>
            <a:off x="10411808" y="4613055"/>
            <a:ext cx="50136" cy="588685"/>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4" name="Freeform 61"/>
          <p:cNvSpPr>
            <a:spLocks/>
          </p:cNvSpPr>
          <p:nvPr/>
        </p:nvSpPr>
        <p:spPr bwMode="auto">
          <a:xfrm>
            <a:off x="9041983" y="3194713"/>
            <a:ext cx="457687" cy="456069"/>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5" name="Freeform 62"/>
          <p:cNvSpPr>
            <a:spLocks/>
          </p:cNvSpPr>
          <p:nvPr/>
        </p:nvSpPr>
        <p:spPr bwMode="auto">
          <a:xfrm>
            <a:off x="8078093" y="2235675"/>
            <a:ext cx="1098124" cy="109165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6" name="Freeform 63"/>
          <p:cNvSpPr>
            <a:spLocks/>
          </p:cNvSpPr>
          <p:nvPr/>
        </p:nvSpPr>
        <p:spPr bwMode="auto">
          <a:xfrm>
            <a:off x="9265166" y="3416279"/>
            <a:ext cx="2019965" cy="2007027"/>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7" name="Freeform 64"/>
          <p:cNvSpPr>
            <a:spLocks/>
          </p:cNvSpPr>
          <p:nvPr/>
        </p:nvSpPr>
        <p:spPr bwMode="auto">
          <a:xfrm>
            <a:off x="9017724" y="3170454"/>
            <a:ext cx="207010" cy="202159"/>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8" name="Freeform 65"/>
          <p:cNvSpPr>
            <a:spLocks/>
          </p:cNvSpPr>
          <p:nvPr/>
        </p:nvSpPr>
        <p:spPr bwMode="auto">
          <a:xfrm>
            <a:off x="8506669" y="2662633"/>
            <a:ext cx="152023" cy="148788"/>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9" name="Freeform 66"/>
          <p:cNvSpPr>
            <a:spLocks/>
          </p:cNvSpPr>
          <p:nvPr/>
        </p:nvSpPr>
        <p:spPr bwMode="auto">
          <a:xfrm>
            <a:off x="9231204" y="3382315"/>
            <a:ext cx="289491" cy="286257"/>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0" name="Freeform 67"/>
          <p:cNvSpPr>
            <a:spLocks/>
          </p:cNvSpPr>
          <p:nvPr/>
        </p:nvSpPr>
        <p:spPr bwMode="auto">
          <a:xfrm>
            <a:off x="9423658" y="3429217"/>
            <a:ext cx="1861473" cy="1791930"/>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1" name="Freeform 68"/>
          <p:cNvSpPr>
            <a:spLocks/>
          </p:cNvSpPr>
          <p:nvPr/>
        </p:nvSpPr>
        <p:spPr bwMode="auto">
          <a:xfrm>
            <a:off x="9279722" y="3573153"/>
            <a:ext cx="1798399" cy="185015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2" name="Freeform 69"/>
          <p:cNvSpPr>
            <a:spLocks/>
          </p:cNvSpPr>
          <p:nvPr/>
        </p:nvSpPr>
        <p:spPr bwMode="auto">
          <a:xfrm>
            <a:off x="10078651" y="5201740"/>
            <a:ext cx="1261467" cy="181134"/>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3" name="Oval 70"/>
          <p:cNvSpPr>
            <a:spLocks noChangeArrowheads="1"/>
          </p:cNvSpPr>
          <p:nvPr/>
        </p:nvSpPr>
        <p:spPr bwMode="auto">
          <a:xfrm>
            <a:off x="9502904" y="5434627"/>
            <a:ext cx="362268"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4" name="Oval 71"/>
          <p:cNvSpPr>
            <a:spLocks noChangeArrowheads="1"/>
          </p:cNvSpPr>
          <p:nvPr/>
        </p:nvSpPr>
        <p:spPr bwMode="auto">
          <a:xfrm>
            <a:off x="10229056" y="5434627"/>
            <a:ext cx="360651"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5" name="Oval 72"/>
          <p:cNvSpPr>
            <a:spLocks noChangeArrowheads="1"/>
          </p:cNvSpPr>
          <p:nvPr/>
        </p:nvSpPr>
        <p:spPr bwMode="auto">
          <a:xfrm>
            <a:off x="10778926" y="5434627"/>
            <a:ext cx="362268"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6" name="Freeform 73"/>
          <p:cNvSpPr>
            <a:spLocks/>
          </p:cNvSpPr>
          <p:nvPr/>
        </p:nvSpPr>
        <p:spPr bwMode="auto">
          <a:xfrm>
            <a:off x="9245758" y="4844324"/>
            <a:ext cx="646906" cy="769818"/>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7" name="Freeform 74"/>
          <p:cNvSpPr>
            <a:spLocks/>
          </p:cNvSpPr>
          <p:nvPr/>
        </p:nvSpPr>
        <p:spPr bwMode="auto">
          <a:xfrm>
            <a:off x="10288896" y="5382873"/>
            <a:ext cx="4852" cy="1618"/>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8" name="Freeform 75"/>
          <p:cNvSpPr>
            <a:spLocks/>
          </p:cNvSpPr>
          <p:nvPr/>
        </p:nvSpPr>
        <p:spPr bwMode="auto">
          <a:xfrm>
            <a:off x="9882961" y="5382873"/>
            <a:ext cx="8087" cy="1618"/>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9" name="Freeform 76"/>
          <p:cNvSpPr>
            <a:spLocks/>
          </p:cNvSpPr>
          <p:nvPr/>
        </p:nvSpPr>
        <p:spPr bwMode="auto">
          <a:xfrm>
            <a:off x="9245758" y="4844324"/>
            <a:ext cx="240973" cy="769818"/>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0" name="Rectangle 77"/>
          <p:cNvSpPr>
            <a:spLocks noChangeArrowheads="1"/>
          </p:cNvSpPr>
          <p:nvPr/>
        </p:nvSpPr>
        <p:spPr bwMode="auto">
          <a:xfrm>
            <a:off x="8105587" y="2355353"/>
            <a:ext cx="42049" cy="13164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1" name="Freeform 78"/>
          <p:cNvSpPr>
            <a:spLocks/>
          </p:cNvSpPr>
          <p:nvPr/>
        </p:nvSpPr>
        <p:spPr bwMode="auto">
          <a:xfrm>
            <a:off x="9658162" y="4844324"/>
            <a:ext cx="1719154" cy="769818"/>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2" name="Freeform 79"/>
          <p:cNvSpPr>
            <a:spLocks/>
          </p:cNvSpPr>
          <p:nvPr/>
        </p:nvSpPr>
        <p:spPr bwMode="auto">
          <a:xfrm>
            <a:off x="9658162" y="4844324"/>
            <a:ext cx="567661" cy="769818"/>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3" name="Freeform 80"/>
          <p:cNvSpPr>
            <a:spLocks/>
          </p:cNvSpPr>
          <p:nvPr/>
        </p:nvSpPr>
        <p:spPr bwMode="auto">
          <a:xfrm>
            <a:off x="9696976" y="55769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4" name="Freeform 81"/>
          <p:cNvSpPr>
            <a:spLocks/>
          </p:cNvSpPr>
          <p:nvPr/>
        </p:nvSpPr>
        <p:spPr bwMode="auto">
          <a:xfrm>
            <a:off x="9696976" y="5585032"/>
            <a:ext cx="0" cy="323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5" name="Freeform 82"/>
          <p:cNvSpPr>
            <a:spLocks/>
          </p:cNvSpPr>
          <p:nvPr/>
        </p:nvSpPr>
        <p:spPr bwMode="auto">
          <a:xfrm>
            <a:off x="9696976" y="560120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6" name="Freeform 83"/>
          <p:cNvSpPr>
            <a:spLocks/>
          </p:cNvSpPr>
          <p:nvPr/>
        </p:nvSpPr>
        <p:spPr bwMode="auto">
          <a:xfrm>
            <a:off x="9734172" y="5382874"/>
            <a:ext cx="1643142" cy="231269"/>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7" name="Freeform 84"/>
          <p:cNvSpPr>
            <a:spLocks/>
          </p:cNvSpPr>
          <p:nvPr/>
        </p:nvSpPr>
        <p:spPr bwMode="auto">
          <a:xfrm>
            <a:off x="9769753" y="4928421"/>
            <a:ext cx="383292" cy="454452"/>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8" name="Freeform 85"/>
          <p:cNvSpPr>
            <a:spLocks/>
          </p:cNvSpPr>
          <p:nvPr/>
        </p:nvSpPr>
        <p:spPr bwMode="auto">
          <a:xfrm>
            <a:off x="9769753" y="4928421"/>
            <a:ext cx="383292" cy="454452"/>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9" name="Oval 86"/>
          <p:cNvSpPr>
            <a:spLocks noChangeArrowheads="1"/>
          </p:cNvSpPr>
          <p:nvPr/>
        </p:nvSpPr>
        <p:spPr bwMode="auto">
          <a:xfrm>
            <a:off x="9781074" y="5434627"/>
            <a:ext cx="359033"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0" name="Oval 87"/>
          <p:cNvSpPr>
            <a:spLocks noChangeArrowheads="1"/>
          </p:cNvSpPr>
          <p:nvPr/>
        </p:nvSpPr>
        <p:spPr bwMode="auto">
          <a:xfrm>
            <a:off x="9865172" y="5517106"/>
            <a:ext cx="190837"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1" name="Oval 88"/>
          <p:cNvSpPr>
            <a:spLocks noChangeArrowheads="1"/>
          </p:cNvSpPr>
          <p:nvPr/>
        </p:nvSpPr>
        <p:spPr bwMode="auto">
          <a:xfrm>
            <a:off x="10887284" y="5434627"/>
            <a:ext cx="360651"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2" name="Oval 89"/>
          <p:cNvSpPr>
            <a:spLocks noChangeArrowheads="1"/>
          </p:cNvSpPr>
          <p:nvPr/>
        </p:nvSpPr>
        <p:spPr bwMode="auto">
          <a:xfrm>
            <a:off x="10503991" y="5434627"/>
            <a:ext cx="359033"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3" name="Freeform 90"/>
          <p:cNvSpPr>
            <a:spLocks/>
          </p:cNvSpPr>
          <p:nvPr/>
        </p:nvSpPr>
        <p:spPr bwMode="auto">
          <a:xfrm>
            <a:off x="9865171" y="5546217"/>
            <a:ext cx="161727" cy="164961"/>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4" name="Freeform 91"/>
          <p:cNvSpPr>
            <a:spLocks/>
          </p:cNvSpPr>
          <p:nvPr/>
        </p:nvSpPr>
        <p:spPr bwMode="auto">
          <a:xfrm>
            <a:off x="9368670" y="5447564"/>
            <a:ext cx="228035" cy="3072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5" name="Freeform 92"/>
          <p:cNvSpPr>
            <a:spLocks/>
          </p:cNvSpPr>
          <p:nvPr/>
        </p:nvSpPr>
        <p:spPr bwMode="auto">
          <a:xfrm>
            <a:off x="9368670" y="5517106"/>
            <a:ext cx="228035" cy="3234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6" name="Freeform 93"/>
          <p:cNvSpPr>
            <a:spLocks/>
          </p:cNvSpPr>
          <p:nvPr/>
        </p:nvSpPr>
        <p:spPr bwMode="auto">
          <a:xfrm>
            <a:off x="9308832" y="4928422"/>
            <a:ext cx="430193" cy="456069"/>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7" name="Freeform 94"/>
          <p:cNvSpPr>
            <a:spLocks/>
          </p:cNvSpPr>
          <p:nvPr/>
        </p:nvSpPr>
        <p:spPr bwMode="auto">
          <a:xfrm>
            <a:off x="9308832" y="4928422"/>
            <a:ext cx="350947" cy="456069"/>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8" name="Freeform 95"/>
          <p:cNvSpPr>
            <a:spLocks noEditPoints="1"/>
          </p:cNvSpPr>
          <p:nvPr/>
        </p:nvSpPr>
        <p:spPr bwMode="auto">
          <a:xfrm>
            <a:off x="7503964" y="3809274"/>
            <a:ext cx="532081" cy="530463"/>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9" name="Freeform 96"/>
          <p:cNvSpPr>
            <a:spLocks noEditPoints="1"/>
          </p:cNvSpPr>
          <p:nvPr/>
        </p:nvSpPr>
        <p:spPr bwMode="auto">
          <a:xfrm>
            <a:off x="7222560" y="4239467"/>
            <a:ext cx="483563" cy="483563"/>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0" name="Freeform 97"/>
          <p:cNvSpPr>
            <a:spLocks noEditPoints="1"/>
          </p:cNvSpPr>
          <p:nvPr/>
        </p:nvSpPr>
        <p:spPr bwMode="auto">
          <a:xfrm>
            <a:off x="7898576" y="4102000"/>
            <a:ext cx="679252" cy="676017"/>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1" name="Freeform 98"/>
          <p:cNvSpPr>
            <a:spLocks noEditPoints="1"/>
          </p:cNvSpPr>
          <p:nvPr/>
        </p:nvSpPr>
        <p:spPr bwMode="auto">
          <a:xfrm>
            <a:off x="8568125" y="4118173"/>
            <a:ext cx="431810" cy="43181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2" name="Freeform 99"/>
          <p:cNvSpPr>
            <a:spLocks/>
          </p:cNvSpPr>
          <p:nvPr/>
        </p:nvSpPr>
        <p:spPr bwMode="auto">
          <a:xfrm>
            <a:off x="7133609" y="4588796"/>
            <a:ext cx="1960126" cy="399465"/>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3" name="Freeform 100"/>
          <p:cNvSpPr>
            <a:spLocks/>
          </p:cNvSpPr>
          <p:nvPr/>
        </p:nvSpPr>
        <p:spPr bwMode="auto">
          <a:xfrm>
            <a:off x="7209621" y="4588796"/>
            <a:ext cx="1884115" cy="399465"/>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4" name="Freeform 101"/>
          <p:cNvSpPr>
            <a:spLocks/>
          </p:cNvSpPr>
          <p:nvPr/>
        </p:nvSpPr>
        <p:spPr bwMode="auto">
          <a:xfrm>
            <a:off x="7140078" y="3236761"/>
            <a:ext cx="1948806" cy="71321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5" name="Freeform 102"/>
          <p:cNvSpPr>
            <a:spLocks/>
          </p:cNvSpPr>
          <p:nvPr/>
        </p:nvSpPr>
        <p:spPr bwMode="auto">
          <a:xfrm>
            <a:off x="7524988" y="3236761"/>
            <a:ext cx="1563896" cy="71321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6" name="Oval 103"/>
          <p:cNvSpPr>
            <a:spLocks noChangeArrowheads="1"/>
          </p:cNvSpPr>
          <p:nvPr/>
        </p:nvSpPr>
        <p:spPr bwMode="auto">
          <a:xfrm>
            <a:off x="10969763" y="5517106"/>
            <a:ext cx="194072"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7" name="Oval 104"/>
          <p:cNvSpPr>
            <a:spLocks noChangeArrowheads="1"/>
          </p:cNvSpPr>
          <p:nvPr/>
        </p:nvSpPr>
        <p:spPr bwMode="auto">
          <a:xfrm>
            <a:off x="10588089" y="5517106"/>
            <a:ext cx="190837"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8" name="Freeform 105"/>
          <p:cNvSpPr>
            <a:spLocks/>
          </p:cNvSpPr>
          <p:nvPr/>
        </p:nvSpPr>
        <p:spPr bwMode="auto">
          <a:xfrm>
            <a:off x="10588089" y="5546217"/>
            <a:ext cx="161727" cy="164961"/>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9" name="Freeform 106"/>
          <p:cNvSpPr>
            <a:spLocks/>
          </p:cNvSpPr>
          <p:nvPr/>
        </p:nvSpPr>
        <p:spPr bwMode="auto">
          <a:xfrm>
            <a:off x="10969764" y="5546217"/>
            <a:ext cx="164961" cy="164961"/>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 name="Title 1"/>
          <p:cNvSpPr>
            <a:spLocks noGrp="1"/>
          </p:cNvSpPr>
          <p:nvPr>
            <p:ph type="title"/>
          </p:nvPr>
        </p:nvSpPr>
        <p:spPr>
          <a:xfrm>
            <a:off x="237468" y="2575448"/>
            <a:ext cx="7897229" cy="4411140"/>
          </a:xfrm>
        </p:spPr>
        <p:txBody>
          <a:bodyPr/>
          <a:lstStyle/>
          <a:p>
            <a:br>
              <a:rPr lang="en-US" dirty="0"/>
            </a:br>
            <a:r>
              <a:rPr lang="en-US" sz="2853" dirty="0">
                <a:solidFill>
                  <a:schemeClr val="tx2"/>
                </a:solidFill>
              </a:rPr>
              <a:t>A foundation for Digital Transformation</a:t>
            </a:r>
            <a:br>
              <a:rPr lang="en-US" sz="2853" dirty="0">
                <a:solidFill>
                  <a:schemeClr val="tx2"/>
                </a:solidFill>
              </a:rPr>
            </a:br>
            <a:br>
              <a:rPr lang="en-US" sz="2853" dirty="0">
                <a:solidFill>
                  <a:schemeClr val="tx2"/>
                </a:solidFill>
              </a:rPr>
            </a:br>
            <a:br>
              <a:rPr lang="en-US" sz="2853" dirty="0">
                <a:solidFill>
                  <a:schemeClr val="tx2"/>
                </a:solidFill>
              </a:rPr>
            </a:br>
            <a:br>
              <a:rPr lang="en-US" sz="2853" dirty="0">
                <a:solidFill>
                  <a:schemeClr val="tx2"/>
                </a:solidFill>
              </a:rPr>
            </a:br>
            <a:br>
              <a:rPr lang="en-US" sz="2853" dirty="0">
                <a:solidFill>
                  <a:schemeClr val="tx2"/>
                </a:solidFill>
              </a:rPr>
            </a:br>
            <a:br>
              <a:rPr lang="en-US" sz="1800" dirty="0">
                <a:solidFill>
                  <a:schemeClr val="tx2"/>
                </a:solidFill>
              </a:rPr>
            </a:br>
            <a:r>
              <a:rPr lang="en-US" sz="2853" dirty="0">
                <a:solidFill>
                  <a:schemeClr val="tx1"/>
                </a:solidFill>
              </a:rPr>
              <a:t>Dave Burnison </a:t>
            </a:r>
            <a:br>
              <a:rPr lang="en-US" sz="2853" dirty="0">
                <a:solidFill>
                  <a:schemeClr val="tx1"/>
                </a:solidFill>
              </a:rPr>
            </a:br>
            <a:r>
              <a:rPr lang="en-US" sz="2853" dirty="0">
                <a:solidFill>
                  <a:schemeClr val="tx1"/>
                </a:solidFill>
              </a:rPr>
              <a:t>Technology Solutions Professional  - Azure App Dev</a:t>
            </a:r>
            <a:br>
              <a:rPr lang="en-US" sz="2853" dirty="0">
                <a:solidFill>
                  <a:schemeClr val="tx1"/>
                </a:solidFill>
              </a:rPr>
            </a:br>
            <a:r>
              <a:rPr lang="en-US" sz="2853" dirty="0">
                <a:solidFill>
                  <a:schemeClr val="tx1"/>
                </a:solidFill>
                <a:hlinkClick r:id="rId3"/>
              </a:rPr>
              <a:t>Dave.Burnison@Microsoft.com </a:t>
            </a:r>
            <a:br>
              <a:rPr lang="en-US" sz="2853" dirty="0">
                <a:solidFill>
                  <a:schemeClr val="tx2"/>
                </a:solidFill>
              </a:rPr>
            </a:br>
            <a:endParaRPr lang="en-US" sz="3668" dirty="0">
              <a:solidFill>
                <a:schemeClr val="tx2"/>
              </a:solidFill>
            </a:endParaRPr>
          </a:p>
        </p:txBody>
      </p:sp>
      <p:sp>
        <p:nvSpPr>
          <p:cNvPr id="110" name="Freeform 10"/>
          <p:cNvSpPr>
            <a:spLocks/>
          </p:cNvSpPr>
          <p:nvPr/>
        </p:nvSpPr>
        <p:spPr bwMode="auto">
          <a:xfrm>
            <a:off x="8531998" y="1417076"/>
            <a:ext cx="1098671" cy="584087"/>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11" name="Freeform 10"/>
          <p:cNvSpPr>
            <a:spLocks/>
          </p:cNvSpPr>
          <p:nvPr/>
        </p:nvSpPr>
        <p:spPr bwMode="auto">
          <a:xfrm>
            <a:off x="10638227" y="803384"/>
            <a:ext cx="750406" cy="362671"/>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13" name="Digital Transformation"/>
          <p:cNvSpPr txBox="1">
            <a:spLocks/>
          </p:cNvSpPr>
          <p:nvPr/>
        </p:nvSpPr>
        <p:spPr>
          <a:xfrm>
            <a:off x="237469" y="2466044"/>
            <a:ext cx="7910447" cy="916273"/>
          </a:xfrm>
          <a:prstGeom prst="rect">
            <a:avLst/>
          </a:prstGeom>
        </p:spPr>
        <p:txBody>
          <a:bodyPr vert="horz" wrap="square" lIns="146096" tIns="91311" rIns="146096" bIns="9131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379">
              <a:defRPr/>
            </a:pPr>
            <a:r>
              <a:rPr lang="en-US" sz="4483" spc="0" dirty="0">
                <a:solidFill>
                  <a:srgbClr val="FFFFFF"/>
                </a:solidFill>
                <a:latin typeface="Segoe UI Light"/>
              </a:rPr>
              <a:t>What is DevOps?</a:t>
            </a: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38" y="1771471"/>
            <a:ext cx="7781504" cy="3570486"/>
          </a:xfrm>
        </p:spPr>
        <p:txBody>
          <a:bodyPr>
            <a:normAutofit fontScale="90000"/>
          </a:bodyPr>
          <a:lstStyle/>
          <a:p>
            <a:pPr algn="ctr"/>
            <a:r>
              <a:rPr lang="en-US" dirty="0">
                <a:solidFill>
                  <a:schemeClr val="tx1"/>
                </a:solidFill>
              </a:rPr>
              <a:t>“DevOps is the union of people, process, and products to enable continuous delivery of value to our end users.”</a:t>
            </a:r>
            <a:br>
              <a:rPr lang="en-US" dirty="0">
                <a:solidFill>
                  <a:schemeClr val="tx1"/>
                </a:solidFill>
              </a:rPr>
            </a:br>
            <a:br>
              <a:rPr lang="en-US" dirty="0">
                <a:solidFill>
                  <a:schemeClr val="tx1"/>
                </a:solidFill>
              </a:rPr>
            </a:br>
            <a:r>
              <a:rPr lang="en-US" sz="2797" i="1" dirty="0">
                <a:solidFill>
                  <a:schemeClr val="tx1"/>
                </a:solidFill>
              </a:rPr>
              <a:t>Donovan Brown</a:t>
            </a:r>
            <a:br>
              <a:rPr lang="en-US" sz="2797" i="1" dirty="0">
                <a:solidFill>
                  <a:schemeClr val="tx1"/>
                </a:solidFill>
              </a:rPr>
            </a:br>
            <a:r>
              <a:rPr lang="en-US" sz="2797" i="1" dirty="0">
                <a:solidFill>
                  <a:schemeClr val="tx1"/>
                </a:solidFill>
              </a:rPr>
              <a:t>Principal Cloud Developer Advocate</a:t>
            </a:r>
            <a:br>
              <a:rPr lang="en-US" sz="2797" i="1" dirty="0">
                <a:solidFill>
                  <a:schemeClr val="tx1"/>
                </a:solidFill>
              </a:rPr>
            </a:br>
            <a:r>
              <a:rPr lang="en-US" sz="2797" i="1" dirty="0">
                <a:solidFill>
                  <a:schemeClr val="tx1"/>
                </a:solidFill>
              </a:rPr>
              <a:t>Cloud Developer Advocacy US</a:t>
            </a:r>
            <a:br>
              <a:rPr lang="en-US" sz="2797" i="1" dirty="0">
                <a:solidFill>
                  <a:schemeClr val="tx1"/>
                </a:solidFill>
              </a:rPr>
            </a:br>
            <a:r>
              <a:rPr lang="en-US" sz="2853" i="1" dirty="0">
                <a:solidFill>
                  <a:schemeClr val="tx1"/>
                </a:solidFill>
              </a:rPr>
              <a:t>@donovanbrown</a:t>
            </a:r>
          </a:p>
        </p:txBody>
      </p:sp>
      <p:pic>
        <p:nvPicPr>
          <p:cNvPr id="4" name="Picture 3" descr="A person posing for the camera&#10;&#10;Description generated with very high confidence">
            <a:extLst>
              <a:ext uri="{FF2B5EF4-FFF2-40B4-BE49-F238E27FC236}">
                <a16:creationId xmlns:a16="http://schemas.microsoft.com/office/drawing/2014/main" id="{55E2C11B-9205-48E3-ADF8-B1ED2555E80D}"/>
              </a:ext>
            </a:extLst>
          </p:cNvPr>
          <p:cNvPicPr>
            <a:picLocks noChangeAspect="1"/>
          </p:cNvPicPr>
          <p:nvPr/>
        </p:nvPicPr>
        <p:blipFill>
          <a:blip r:embed="rId3"/>
          <a:stretch>
            <a:fillRect/>
          </a:stretch>
        </p:blipFill>
        <p:spPr>
          <a:xfrm>
            <a:off x="7972760" y="497"/>
            <a:ext cx="4455778" cy="6985596"/>
          </a:xfrm>
          <a:prstGeom prst="rect">
            <a:avLst/>
          </a:prstGeom>
        </p:spPr>
      </p:pic>
    </p:spTree>
    <p:extLst>
      <p:ext uri="{BB962C8B-B14F-4D97-AF65-F5344CB8AC3E}">
        <p14:creationId xmlns:p14="http://schemas.microsoft.com/office/powerpoint/2010/main" val="222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a:t>
            </a:r>
          </a:p>
        </p:txBody>
      </p:sp>
      <p:grpSp>
        <p:nvGrpSpPr>
          <p:cNvPr id="5" name="Group 4"/>
          <p:cNvGrpSpPr/>
          <p:nvPr/>
        </p:nvGrpSpPr>
        <p:grpSpPr>
          <a:xfrm>
            <a:off x="2864729" y="1666829"/>
            <a:ext cx="6707016" cy="4157315"/>
            <a:chOff x="655199" y="2273776"/>
            <a:chExt cx="5085323" cy="3152117"/>
          </a:xfrm>
        </p:grpSpPr>
        <p:grpSp>
          <p:nvGrpSpPr>
            <p:cNvPr id="6" name="Group 5"/>
            <p:cNvGrpSpPr/>
            <p:nvPr/>
          </p:nvGrpSpPr>
          <p:grpSpPr>
            <a:xfrm>
              <a:off x="4165978" y="2450878"/>
              <a:ext cx="1388132" cy="1388132"/>
              <a:chOff x="4165978" y="2450878"/>
              <a:chExt cx="1388132" cy="1388132"/>
            </a:xfrm>
          </p:grpSpPr>
          <p:pic>
            <p:nvPicPr>
              <p:cNvPr id="28" name="Graphic 3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29" name="TextBox 28"/>
              <p:cNvSpPr txBox="1"/>
              <p:nvPr/>
            </p:nvSpPr>
            <p:spPr>
              <a:xfrm rot="2820000">
                <a:off x="4423905" y="2951553"/>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Configure</a:t>
                </a:r>
              </a:p>
            </p:txBody>
          </p:sp>
        </p:grpSp>
        <p:grpSp>
          <p:nvGrpSpPr>
            <p:cNvPr id="7" name="Group 6"/>
            <p:cNvGrpSpPr/>
            <p:nvPr/>
          </p:nvGrpSpPr>
          <p:grpSpPr>
            <a:xfrm>
              <a:off x="1982855" y="2471746"/>
              <a:ext cx="1480296" cy="1332607"/>
              <a:chOff x="1982855" y="2471746"/>
              <a:chExt cx="1480296" cy="1332607"/>
            </a:xfrm>
          </p:grpSpPr>
          <p:pic>
            <p:nvPicPr>
              <p:cNvPr id="26"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27" name="TextBox 26"/>
              <p:cNvSpPr txBox="1"/>
              <p:nvPr/>
            </p:nvSpPr>
            <p:spPr>
              <a:xfrm rot="1680000">
                <a:off x="2158226" y="282394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Plan</a:t>
                </a:r>
              </a:p>
            </p:txBody>
          </p:sp>
        </p:grpSp>
        <p:pic>
          <p:nvPicPr>
            <p:cNvPr id="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9" name="TextBox 8"/>
            <p:cNvSpPr txBox="1"/>
            <p:nvPr/>
          </p:nvSpPr>
          <p:spPr>
            <a:xfrm>
              <a:off x="3413267"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OPS</a:t>
              </a:r>
              <a:endParaRPr lang="en-US" sz="2797" kern="0" dirty="0">
                <a:solidFill>
                  <a:srgbClr val="505050"/>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657018" y="2273776"/>
              <a:ext cx="1332607" cy="1589662"/>
              <a:chOff x="657018" y="2273776"/>
              <a:chExt cx="1332607" cy="1589662"/>
            </a:xfrm>
          </p:grpSpPr>
          <p:pic>
            <p:nvPicPr>
              <p:cNvPr id="24" name="Graphic 1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25" name="TextBox 24"/>
              <p:cNvSpPr txBox="1"/>
              <p:nvPr/>
            </p:nvSpPr>
            <p:spPr>
              <a:xfrm rot="18780000">
                <a:off x="747353" y="2709492"/>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Create</a:t>
                </a:r>
              </a:p>
            </p:txBody>
          </p:sp>
        </p:grpSp>
        <p:grpSp>
          <p:nvGrpSpPr>
            <p:cNvPr id="11" name="Group 10"/>
            <p:cNvGrpSpPr/>
            <p:nvPr/>
          </p:nvGrpSpPr>
          <p:grpSpPr>
            <a:xfrm>
              <a:off x="655199" y="3849054"/>
              <a:ext cx="1388132" cy="1576839"/>
              <a:chOff x="655199" y="3849054"/>
              <a:chExt cx="1388132" cy="1576839"/>
            </a:xfrm>
          </p:grpSpPr>
          <p:pic>
            <p:nvPicPr>
              <p:cNvPr id="22" name="Graphic 2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23" name="TextBox 22"/>
              <p:cNvSpPr txBox="1"/>
              <p:nvPr/>
            </p:nvSpPr>
            <p:spPr>
              <a:xfrm rot="2700000">
                <a:off x="782085" y="455668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Verify</a:t>
                </a:r>
              </a:p>
            </p:txBody>
          </p:sp>
        </p:grpSp>
        <p:grpSp>
          <p:nvGrpSpPr>
            <p:cNvPr id="12" name="Group 11"/>
            <p:cNvGrpSpPr/>
            <p:nvPr/>
          </p:nvGrpSpPr>
          <p:grpSpPr>
            <a:xfrm>
              <a:off x="2038380" y="3800359"/>
              <a:ext cx="1534578" cy="1388132"/>
              <a:chOff x="2038380" y="3800359"/>
              <a:chExt cx="1534578" cy="1388132"/>
            </a:xfrm>
          </p:grpSpPr>
          <p:pic>
            <p:nvPicPr>
              <p:cNvPr id="20" name="Graphic 2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21" name="TextBox 20"/>
              <p:cNvSpPr txBox="1"/>
              <p:nvPr/>
            </p:nvSpPr>
            <p:spPr>
              <a:xfrm rot="18900000">
                <a:off x="2268033" y="423069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Package</a:t>
                </a:r>
              </a:p>
            </p:txBody>
          </p:sp>
        </p:grpSp>
        <p:grpSp>
          <p:nvGrpSpPr>
            <p:cNvPr id="13" name="Group 12"/>
            <p:cNvGrpSpPr/>
            <p:nvPr/>
          </p:nvGrpSpPr>
          <p:grpSpPr>
            <a:xfrm>
              <a:off x="2860555" y="2273778"/>
              <a:ext cx="1314098" cy="1532210"/>
              <a:chOff x="2860555" y="2273778"/>
              <a:chExt cx="1314098" cy="1532210"/>
            </a:xfrm>
          </p:grpSpPr>
          <p:pic>
            <p:nvPicPr>
              <p:cNvPr id="18" name="Graphic 3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19" name="TextBox 18"/>
              <p:cNvSpPr txBox="1"/>
              <p:nvPr/>
            </p:nvSpPr>
            <p:spPr>
              <a:xfrm rot="18780000">
                <a:off x="2940317" y="270949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Release</a:t>
                </a:r>
              </a:p>
            </p:txBody>
          </p:sp>
        </p:grpSp>
        <p:grpSp>
          <p:nvGrpSpPr>
            <p:cNvPr id="14" name="Group 13"/>
            <p:cNvGrpSpPr/>
            <p:nvPr/>
          </p:nvGrpSpPr>
          <p:grpSpPr>
            <a:xfrm>
              <a:off x="4171062" y="3828122"/>
              <a:ext cx="1569460" cy="1332607"/>
              <a:chOff x="4171062" y="3828122"/>
              <a:chExt cx="1569460" cy="1332607"/>
            </a:xfrm>
          </p:grpSpPr>
          <p:pic>
            <p:nvPicPr>
              <p:cNvPr id="16" name="Graphic 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17" name="TextBox 16"/>
              <p:cNvSpPr txBox="1"/>
              <p:nvPr/>
            </p:nvSpPr>
            <p:spPr>
              <a:xfrm rot="19080000">
                <a:off x="4435597" y="4243399"/>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Monitor</a:t>
                </a:r>
              </a:p>
            </p:txBody>
          </p:sp>
        </p:grpSp>
        <p:sp>
          <p:nvSpPr>
            <p:cNvPr id="15" name="TextBox 14"/>
            <p:cNvSpPr txBox="1"/>
            <p:nvPr/>
          </p:nvSpPr>
          <p:spPr>
            <a:xfrm>
              <a:off x="1191748"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DEV</a:t>
              </a:r>
              <a:endParaRPr lang="en-US" sz="2797" kern="0" dirty="0">
                <a:solidFill>
                  <a:srgbClr val="5050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8090000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0" name="TextBox 29"/>
          <p:cNvSpPr txBox="1"/>
          <p:nvPr/>
        </p:nvSpPr>
        <p:spPr>
          <a:xfrm>
            <a:off x="6482061" y="1992642"/>
            <a:ext cx="5483060" cy="971083"/>
          </a:xfrm>
          <a:prstGeom prst="rect">
            <a:avLst/>
          </a:prstGeom>
          <a:noFill/>
        </p:spPr>
        <p:txBody>
          <a:bodyPr wrap="square" rtlCol="0">
            <a:spAutoFit/>
          </a:bodyPr>
          <a:lstStyle/>
          <a:p>
            <a:pPr defTabSz="931591"/>
            <a:r>
              <a:rPr lang="en-US" sz="279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6562930" y="3187029"/>
            <a:ext cx="2623314" cy="469865"/>
            <a:chOff x="6563370" y="3190601"/>
            <a:chExt cx="2626667" cy="470465"/>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9" y="3190601"/>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662738" y="2612546"/>
            <a:ext cx="5555499" cy="3443552"/>
            <a:chOff x="655199" y="2273776"/>
            <a:chExt cx="5085323" cy="3152116"/>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712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6" y="2789517"/>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OPS</a:t>
              </a:r>
              <a:endParaRPr lang="en-US" sz="2397" kern="0" dirty="0">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6"/>
              <a:ext cx="1332607" cy="1589662"/>
              <a:chOff x="657018" y="2273776"/>
              <a:chExt cx="1332607" cy="1589662"/>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3" y="2675062"/>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Create</a:t>
                </a:r>
              </a:p>
            </p:txBody>
          </p:sp>
        </p:grpSp>
        <p:grpSp>
          <p:nvGrpSpPr>
            <p:cNvPr id="50" name="Group 49"/>
            <p:cNvGrpSpPr/>
            <p:nvPr/>
          </p:nvGrpSpPr>
          <p:grpSpPr>
            <a:xfrm>
              <a:off x="655199" y="3849054"/>
              <a:ext cx="1388132" cy="1576838"/>
              <a:chOff x="655199" y="3849054"/>
              <a:chExt cx="1388132" cy="1576838"/>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225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6266"/>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506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08969"/>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Monitor</a:t>
                </a:r>
              </a:p>
            </p:txBody>
          </p:sp>
        </p:grpSp>
        <p:sp>
          <p:nvSpPr>
            <p:cNvPr id="54" name="TextBox 53"/>
            <p:cNvSpPr txBox="1"/>
            <p:nvPr/>
          </p:nvSpPr>
          <p:spPr>
            <a:xfrm>
              <a:off x="1191748"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DEV</a:t>
              </a:r>
              <a:endParaRPr lang="en-US" sz="2397" kern="0" dirty="0">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434432" y="6232993"/>
            <a:ext cx="2046570" cy="389727"/>
          </a:xfrm>
          <a:prstGeom prst="rect">
            <a:avLst/>
          </a:prstGeom>
          <a:noFill/>
        </p:spPr>
        <p:txBody>
          <a:bodyPr wrap="none" lIns="175465" tIns="140373" rIns="175465" bIns="140373" rtlCol="0">
            <a:spAutoFit/>
          </a:bodyPr>
          <a:lstStyle/>
          <a:p>
            <a:pPr defTabSz="894861">
              <a:lnSpc>
                <a:spcPct val="90000"/>
              </a:lnSpc>
              <a:spcAft>
                <a:spcPts val="575"/>
              </a:spcAft>
            </a:pPr>
            <a:r>
              <a:rPr lang="en-US" sz="767" i="1" kern="0" dirty="0">
                <a:solidFill>
                  <a:srgbClr val="008272"/>
                </a:solidFill>
                <a:latin typeface="Segoe UI Light"/>
              </a:rPr>
              <a:t>Source: Global Study by CA Technologies</a:t>
            </a:r>
          </a:p>
        </p:txBody>
      </p:sp>
      <p:grpSp>
        <p:nvGrpSpPr>
          <p:cNvPr id="77" name="Group 76"/>
          <p:cNvGrpSpPr/>
          <p:nvPr/>
        </p:nvGrpSpPr>
        <p:grpSpPr>
          <a:xfrm>
            <a:off x="6562930" y="3633437"/>
            <a:ext cx="2623314" cy="473409"/>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9" y="3633297"/>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6562930" y="4090222"/>
            <a:ext cx="3599033" cy="469865"/>
            <a:chOff x="6563370" y="4094962"/>
            <a:chExt cx="3603633" cy="470465"/>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6562930" y="4538432"/>
            <a:ext cx="3599033" cy="469865"/>
            <a:chOff x="6563370" y="4549007"/>
            <a:chExt cx="3603633" cy="470465"/>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6562930" y="4985683"/>
            <a:ext cx="4378651" cy="474390"/>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819" y="497"/>
            <a:ext cx="12418839" cy="6985596"/>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p:cNvSpPr txBox="1">
            <a:spLocks/>
          </p:cNvSpPr>
          <p:nvPr/>
        </p:nvSpPr>
        <p:spPr>
          <a:xfrm>
            <a:off x="283068" y="295849"/>
            <a:ext cx="11872703" cy="91627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379" rtl="0" eaLnBrk="1" fontAlgn="auto" latinLnBrk="0" hangingPunct="1">
              <a:lnSpc>
                <a:spcPct val="90000"/>
              </a:lnSpc>
              <a:spcBef>
                <a:spcPct val="0"/>
              </a:spcBef>
              <a:spcAft>
                <a:spcPts val="0"/>
              </a:spcAft>
              <a:buClrTx/>
              <a:buSzTx/>
              <a:buFontTx/>
              <a:buNone/>
              <a:tabLst/>
              <a:defRPr/>
            </a:pPr>
            <a:r>
              <a:rPr kumimoji="0" lang="en-US" sz="4792" b="0" i="0" u="none" strike="noStrike" kern="1200" cap="none" spc="-102" normalizeH="0" baseline="0" noProof="0" dirty="0">
                <a:ln w="3175">
                  <a:noFill/>
                </a:ln>
                <a:solidFill>
                  <a:srgbClr val="FFFFFF"/>
                </a:solidFill>
                <a:effectLst/>
                <a:uLnTx/>
                <a:uFillTx/>
                <a:latin typeface="Segoe UI Light"/>
                <a:ea typeface="+mn-ea"/>
                <a:cs typeface="Segoe UI" pitchFamily="34" charset="0"/>
              </a:rPr>
              <a:t>Economic impact summary</a:t>
            </a:r>
          </a:p>
        </p:txBody>
      </p:sp>
      <p:sp>
        <p:nvSpPr>
          <p:cNvPr id="7" name="Rectangle 6"/>
          <p:cNvSpPr/>
          <p:nvPr/>
        </p:nvSpPr>
        <p:spPr bwMode="auto">
          <a:xfrm>
            <a:off x="38927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529%</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three-year,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risk-adjusted ROI</a:t>
            </a:r>
          </a:p>
        </p:txBody>
      </p:sp>
      <p:sp>
        <p:nvSpPr>
          <p:cNvPr id="8" name="Rectangle 7"/>
          <p:cNvSpPr/>
          <p:nvPr/>
        </p:nvSpPr>
        <p:spPr bwMode="auto">
          <a:xfrm>
            <a:off x="9155386"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 months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to total payback</a:t>
            </a:r>
          </a:p>
        </p:txBody>
      </p:sp>
      <p:sp>
        <p:nvSpPr>
          <p:cNvPr id="13" name="Rectangle 12"/>
          <p:cNvSpPr/>
          <p:nvPr/>
        </p:nvSpPr>
        <p:spPr bwMode="auto">
          <a:xfrm>
            <a:off x="6233141"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15 times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increase in</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deployment frequency</a:t>
            </a:r>
          </a:p>
        </p:txBody>
      </p:sp>
      <p:sp>
        <p:nvSpPr>
          <p:cNvPr id="20" name="Rectangle 19"/>
          <p:cNvSpPr/>
          <p:nvPr/>
        </p:nvSpPr>
        <p:spPr bwMode="auto">
          <a:xfrm>
            <a:off x="331120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80% lower</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time to recover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301901" y="1362720"/>
            <a:ext cx="4166224" cy="3880688"/>
          </a:xfrm>
          <a:prstGeom prst="rect">
            <a:avLst/>
          </a:prstGeom>
        </p:spPr>
      </p:pic>
      <p:grpSp>
        <p:nvGrpSpPr>
          <p:cNvPr id="1054" name="Group 1053"/>
          <p:cNvGrpSpPr/>
          <p:nvPr/>
        </p:nvGrpSpPr>
        <p:grpSpPr>
          <a:xfrm>
            <a:off x="4444647" y="1794634"/>
            <a:ext cx="5364811" cy="1890816"/>
            <a:chOff x="3954132" y="1945223"/>
            <a:chExt cx="5372431" cy="1893501"/>
          </a:xfrm>
        </p:grpSpPr>
        <p:sp>
          <p:nvSpPr>
            <p:cNvPr id="1052" name="Rectangle 1051"/>
            <p:cNvSpPr/>
            <p:nvPr/>
          </p:nvSpPr>
          <p:spPr>
            <a:xfrm>
              <a:off x="3954132" y="1945223"/>
              <a:ext cx="2698702" cy="1348141"/>
            </a:xfrm>
            <a:prstGeom prst="rect">
              <a:avLst/>
            </a:prstGeom>
          </p:spPr>
          <p:txBody>
            <a:bodyPr wrap="none">
              <a:spAutoFit/>
            </a:bodyPr>
            <a:lstStyle/>
            <a:p>
              <a:pPr marL="0" marR="0" lvl="0" indent="0" algn="ctr" defTabSz="913063" rtl="0" eaLnBrk="1" fontAlgn="auto" latinLnBrk="0" hangingPunct="1">
                <a:lnSpc>
                  <a:spcPct val="100000"/>
                </a:lnSpc>
                <a:spcBef>
                  <a:spcPts val="0"/>
                </a:spcBef>
                <a:spcAft>
                  <a:spcPts val="0"/>
                </a:spcAft>
                <a:buClrTx/>
                <a:buSzTx/>
                <a:buFontTx/>
                <a:buNone/>
                <a:tabLst/>
                <a:defRPr/>
              </a:pPr>
              <a:r>
                <a:rPr kumimoji="0" lang="en-US" sz="7987" b="1" i="0" u="none" strike="noStrike" kern="0" cap="none" spc="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a:t>
              </a:r>
              <a:r>
                <a:rPr kumimoji="0" lang="en-US" sz="7987" b="1" i="0" u="none" strike="noStrike" kern="0" cap="none" spc="-30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69756"/>
            </a:xfrm>
            <a:prstGeom prst="rect">
              <a:avLst/>
            </a:prstGeom>
          </p:spPr>
          <p:txBody>
            <a:bodyPr wrap="square">
              <a:spAutoFit/>
            </a:bodyPr>
            <a:lstStyle/>
            <a:p>
              <a:pPr marL="0" marR="0" lvl="0" indent="0" algn="l" defTabSz="913063" rtl="0" eaLnBrk="1" fontAlgn="auto" latinLnBrk="0" hangingPunct="1">
                <a:lnSpc>
                  <a:spcPts val="2198"/>
                </a:lnSpc>
                <a:spcBef>
                  <a:spcPct val="0"/>
                </a:spcBef>
                <a:spcAft>
                  <a:spcPts val="0"/>
                </a:spcAft>
                <a:buClrTx/>
                <a:buSzTx/>
                <a:buFontTx/>
                <a:buNone/>
                <a:tabLst/>
                <a:defRPr/>
              </a:pPr>
              <a:r>
                <a:rPr kumimoji="0" lang="en-US" sz="1596" b="1" i="0" u="none" strike="noStrike" kern="900" cap="none" spc="200" normalizeH="0" baseline="0" noProof="0" dirty="0">
                  <a:ln>
                    <a:noFill/>
                  </a:ln>
                  <a:solidFill>
                    <a:srgbClr val="FFFFFF"/>
                  </a:solidFill>
                  <a:effectLst/>
                  <a:uLnTx/>
                  <a:uFillTx/>
                  <a:latin typeface="Segoe UI"/>
                  <a:ea typeface="+mn-ea"/>
                  <a:cs typeface="+mn-cs"/>
                </a:rPr>
                <a:t>NET PRESENT VALUE </a:t>
              </a:r>
              <a:br>
                <a:rPr kumimoji="0" lang="en-US" sz="1596" b="1" i="0" u="none" strike="noStrike" kern="900" cap="none" spc="200" normalizeH="0" baseline="0" noProof="0" dirty="0">
                  <a:ln>
                    <a:noFill/>
                  </a:ln>
                  <a:solidFill>
                    <a:srgbClr val="FFFFFF"/>
                  </a:solidFill>
                  <a:effectLst/>
                  <a:uLnTx/>
                  <a:uFillTx/>
                  <a:latin typeface="Segoe UI"/>
                  <a:ea typeface="+mn-ea"/>
                  <a:cs typeface="+mn-cs"/>
                </a:rPr>
              </a:br>
              <a:r>
                <a:rPr kumimoji="0" lang="en-US" sz="1596" b="1" i="0" u="none" strike="noStrike" kern="900" cap="none" spc="200" normalizeH="0" baseline="0" noProof="0" dirty="0">
                  <a:ln>
                    <a:noFill/>
                  </a:ln>
                  <a:solidFill>
                    <a:srgbClr val="FFFFFF"/>
                  </a:solidFill>
                  <a:effectLst/>
                  <a:uLnTx/>
                  <a:uFillTx/>
                  <a:latin typeface="Segoe UI"/>
                  <a:ea typeface="+mn-ea"/>
                  <a:cs typeface="+mn-cs"/>
                </a:rPr>
                <a:t>OVER THREE YEARS</a:t>
              </a:r>
              <a:endParaRPr kumimoji="0" lang="en-US" sz="2797" b="1" i="0" u="none" strike="noStrike" kern="900" cap="none" spc="399" normalizeH="0" baseline="0" noProof="0" dirty="0">
                <a:ln>
                  <a:noFill/>
                </a:ln>
                <a:solidFill>
                  <a:srgbClr val="FFFFFF"/>
                </a:solidFill>
                <a:effectLst/>
                <a:uLnTx/>
                <a:uFillTx/>
                <a:latin typeface="Segoe UI"/>
                <a:ea typeface="+mn-ea"/>
                <a:cs typeface="+mn-cs"/>
              </a:endParaRPr>
            </a:p>
          </p:txBody>
        </p:sp>
      </p:grpSp>
      <p:sp>
        <p:nvSpPr>
          <p:cNvPr id="103" name="Rectangle 102"/>
          <p:cNvSpPr/>
          <p:nvPr/>
        </p:nvSpPr>
        <p:spPr>
          <a:xfrm>
            <a:off x="4483024" y="3795535"/>
            <a:ext cx="6985557" cy="545234"/>
          </a:xfrm>
          <a:prstGeom prst="rect">
            <a:avLst/>
          </a:prstGeom>
        </p:spPr>
        <p:txBody>
          <a:bodyPr wrap="square" lIns="118704">
            <a:spAutoFit/>
          </a:bodyPr>
          <a:lstStyle/>
          <a:p>
            <a:pPr marL="0" marR="0" lvl="0" indent="0" algn="l" defTabSz="931379" rtl="0" eaLnBrk="1" fontAlgn="auto" latinLnBrk="0" hangingPunct="1">
              <a:lnSpc>
                <a:spcPct val="120000"/>
              </a:lnSpc>
              <a:spcBef>
                <a:spcPts val="0"/>
              </a:spcBef>
              <a:spcAft>
                <a:spcPts val="0"/>
              </a:spcAft>
              <a:buClrTx/>
              <a:buSzTx/>
              <a:buFontTx/>
              <a:buNone/>
              <a:tabLst/>
              <a:defRPr/>
            </a:pPr>
            <a: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Forrester Consulting, 2016</a:t>
            </a:r>
            <a:b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97" b="0" i="1"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Based on a composite organization created from surveys and interviews of actual Microsoft customers</a:t>
            </a:r>
          </a:p>
        </p:txBody>
      </p:sp>
    </p:spTree>
    <p:extLst>
      <p:ext uri="{BB962C8B-B14F-4D97-AF65-F5344CB8AC3E}">
        <p14:creationId xmlns:p14="http://schemas.microsoft.com/office/powerpoint/2010/main" val="1016820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Office Theme">
  <a:themeElements>
    <a:clrScheme name="Custom 1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6.xml><?xml version="1.0" encoding="utf-8"?>
<a:theme xmlns:a="http://schemas.openxmlformats.org/drawingml/2006/main" name="Azure 2015">
  <a:themeElements>
    <a:clrScheme name="Custom 4">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FFFFFF"/>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8.xml><?xml version="1.0" encoding="utf-8"?>
<a:theme xmlns:a="http://schemas.openxmlformats.org/drawingml/2006/main" name="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9.xml><?xml version="1.0" encoding="utf-8"?>
<a:theme xmlns:a="http://schemas.openxmlformats.org/drawingml/2006/main" name="1_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4" ma:contentTypeDescription="Create a new document." ma:contentTypeScope="" ma:versionID="5fd0cba6de0acaa2695da6e88e1066fa">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bbc5d6ac2d5d6a6d0c4f6aefdfc7b92c"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F5999F-4A76-4D55-A06F-FD8D67286B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www.w3.org/XML/1998/namespace"/>
    <ds:schemaRef ds:uri="af610f50-4aee-43ff-9d65-64420adb70d2"/>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15c98cf3-0896-4040-874f-f436925621df"/>
    <ds:schemaRef ds:uri="http://schemas.microsoft.com/sharepoint/v4"/>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2522</TotalTime>
  <Words>3183</Words>
  <Application>Microsoft Office PowerPoint</Application>
  <PresentationFormat>Custom</PresentationFormat>
  <Paragraphs>329</Paragraphs>
  <Slides>30</Slides>
  <Notes>27</Notes>
  <HiddenSlides>1</HiddenSlides>
  <MMClips>0</MMClips>
  <ScaleCrop>false</ScaleCrop>
  <HeadingPairs>
    <vt:vector size="8" baseType="variant">
      <vt:variant>
        <vt:lpstr>Fonts Used</vt:lpstr>
      </vt:variant>
      <vt:variant>
        <vt:i4>16</vt:i4>
      </vt:variant>
      <vt:variant>
        <vt:lpstr>Theme</vt:lpstr>
      </vt:variant>
      <vt:variant>
        <vt:i4>12</vt:i4>
      </vt:variant>
      <vt:variant>
        <vt:lpstr>Embedded OLE Servers</vt:lpstr>
      </vt:variant>
      <vt:variant>
        <vt:i4>1</vt:i4>
      </vt:variant>
      <vt:variant>
        <vt:lpstr>Slide Titles</vt:lpstr>
      </vt:variant>
      <vt:variant>
        <vt:i4>30</vt:i4>
      </vt:variant>
    </vt:vector>
  </HeadingPairs>
  <TitlesOfParts>
    <vt:vector size="59" baseType="lpstr">
      <vt:lpstr>ＭＳ Ｐゴシック</vt:lpstr>
      <vt:lpstr>ＭＳ Ｐゴシック</vt:lpstr>
      <vt:lpstr>Arial</vt:lpstr>
      <vt:lpstr>Bodoni MT</vt:lpstr>
      <vt:lpstr>Calibri</vt:lpstr>
      <vt:lpstr>Calibri Light</vt:lpstr>
      <vt:lpstr>Consolas</vt:lpstr>
      <vt:lpstr>Segoe Semibold</vt:lpstr>
      <vt:lpstr>Segoe UI</vt:lpstr>
      <vt:lpstr>Segoe UI Light</vt:lpstr>
      <vt:lpstr>Segoe UI Semibold</vt:lpstr>
      <vt:lpstr>Segoe UI Semilight</vt:lpstr>
      <vt:lpstr>Symbol</vt:lpstr>
      <vt:lpstr>Times New Roman</vt:lpstr>
      <vt:lpstr>Verdana</vt:lpstr>
      <vt:lpstr>Wingdings</vt:lpstr>
      <vt:lpstr>Template (March 2016)</vt:lpstr>
      <vt:lpstr>1_Template (March 2016)</vt:lpstr>
      <vt:lpstr>1_C+E Deck</vt:lpstr>
      <vt:lpstr>2_MSVID_White_16x9_2012-08-18</vt:lpstr>
      <vt:lpstr>5-50173_Microsoft_Ready_Light_Template</vt:lpstr>
      <vt:lpstr>Azure 2015</vt:lpstr>
      <vt:lpstr>2_COLOR TEMPLATE</vt:lpstr>
      <vt:lpstr>5-30404_TR16_General-Session_Template_16x9</vt:lpstr>
      <vt:lpstr>1_5-30404_TR16_General-Session_Template_16x9</vt:lpstr>
      <vt:lpstr>Office Theme</vt:lpstr>
      <vt:lpstr>1_Office Theme</vt:lpstr>
      <vt:lpstr>1_3CMG_MarketResearch_template_White_16-9_internalUse</vt:lpstr>
      <vt:lpstr>think-cell Slide</vt:lpstr>
      <vt:lpstr>Exam Jump Start 70-535 Architecting Microsoft Azure Solutions DevOps and Next Steps </vt:lpstr>
      <vt:lpstr>Architect Defined</vt:lpstr>
      <vt:lpstr>2016 CIO Priorities &amp; Challenges</vt:lpstr>
      <vt:lpstr>Translate Business Objectives Into Actions</vt:lpstr>
      <vt:lpstr> A foundation for Digital Transformation      Dave Burnison  Technology Solutions Professional  - Azure App Dev Dave.Burnison@Microsoft.com  </vt:lpstr>
      <vt:lpstr>“DevOps is the union of people, process, and products to enable continuous delivery of value to our end users.”  Donovan Brown Principal Cloud Developer Advocate Cloud Developer Advocacy US @donovanbrown</vt:lpstr>
      <vt:lpstr>DevOps is here…</vt:lpstr>
      <vt:lpstr>DevOps is here… and driving business value</vt:lpstr>
      <vt:lpstr>PowerPoint Presentation</vt:lpstr>
      <vt:lpstr>DevOps – delivering value in the digital era</vt:lpstr>
      <vt:lpstr>PowerPoint Presentation</vt:lpstr>
      <vt:lpstr>PowerPoint Presentation</vt:lpstr>
      <vt:lpstr>Get 3rd Party Extensions in the VSTS Marketplace</vt:lpstr>
      <vt:lpstr>PowerPoint Presentation</vt:lpstr>
      <vt:lpstr>DevSecOps: Security embedded in DevOps</vt:lpstr>
      <vt:lpstr>PowerPoint Presentation</vt:lpstr>
      <vt:lpstr>Roles and Responsibilities</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Subscribe to the ”DevOps at Microsoft” YouTube channel</vt:lpstr>
      <vt:lpstr>Resources   What is DevOps? https://ptdrv.linkedin.com/2x6qwb3  Learn DevOps https://ptdrv.linkedin.com/5ljn2ey   </vt:lpstr>
      <vt:lpstr>Tip: Must Read Book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Burnison</dc:creator>
  <cp:lastModifiedBy>Mark Ingram</cp:lastModifiedBy>
  <cp:revision>27</cp:revision>
  <dcterms:modified xsi:type="dcterms:W3CDTF">2018-06-05T18:31:27Z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mkoster@microsoft.com</vt:lpwstr>
  </property>
  <property fmtid="{D5CDD505-2E9C-101B-9397-08002B2CF9AE}" pid="17" name="MSIP_Label_f42aa342-8706-4288-bd11-ebb85995028c_SetDate">
    <vt:lpwstr>2017-09-07T13:15:55.0999518+02:00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